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8" r:id="rId5"/>
    <p:sldId id="260" r:id="rId6"/>
    <p:sldId id="262" r:id="rId7"/>
    <p:sldId id="265" r:id="rId8"/>
    <p:sldId id="269" r:id="rId9"/>
    <p:sldId id="273" r:id="rId10"/>
    <p:sldId id="302" r:id="rId11"/>
    <p:sldId id="267" r:id="rId12"/>
    <p:sldId id="303" r:id="rId13"/>
    <p:sldId id="305" r:id="rId14"/>
    <p:sldId id="308" r:id="rId15"/>
    <p:sldId id="307" r:id="rId16"/>
    <p:sldId id="306" r:id="rId17"/>
    <p:sldId id="278" r:id="rId18"/>
    <p:sldId id="268" r:id="rId19"/>
  </p:sldIdLst>
  <p:sldSz cx="9144000" cy="5143500" type="screen16x9"/>
  <p:notesSz cx="6858000" cy="9144000"/>
  <p:embeddedFontLst>
    <p:embeddedFont>
      <p:font typeface="Open Sans" panose="020B0606030504020204"/>
      <p:regular r:id="rId23"/>
    </p:embeddedFont>
    <p:embeddedFont>
      <p:font typeface="Inconsolata"/>
      <p:regular r:id="rId24"/>
    </p:embeddedFont>
    <p:embeddedFont>
      <p:font typeface="Josefin Sans"/>
      <p:regular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A1E"/>
    <a:srgbClr val="E8CAFA"/>
    <a:srgbClr val="D799B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5" Type="http://schemas.openxmlformats.org/officeDocument/2006/relationships/font" Target="fonts/font3.fntdata"/><Relationship Id="rId24" Type="http://schemas.openxmlformats.org/officeDocument/2006/relationships/font" Target="fonts/font2.fntdata"/><Relationship Id="rId23" Type="http://schemas.openxmlformats.org/officeDocument/2006/relationships/font" Target="fonts/font1.fntdata"/><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43"/>
        <p:cNvGrpSpPr/>
        <p:nvPr/>
      </p:nvGrpSpPr>
      <p:grpSpPr>
        <a:xfrm>
          <a:off x="0" y="0"/>
          <a:ext cx="0" cy="0"/>
          <a:chOff x="0" y="0"/>
          <a:chExt cx="0" cy="0"/>
        </a:xfrm>
      </p:grpSpPr>
      <p:sp>
        <p:nvSpPr>
          <p:cNvPr id="1044" name="Google Shape;1044;g11996c5d04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5" name="Google Shape;1045;g11996c5d04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773"/>
        <p:cNvGrpSpPr/>
        <p:nvPr/>
      </p:nvGrpSpPr>
      <p:grpSpPr>
        <a:xfrm>
          <a:off x="0" y="0"/>
          <a:ext cx="0" cy="0"/>
          <a:chOff x="0" y="0"/>
          <a:chExt cx="0" cy="0"/>
        </a:xfrm>
      </p:grpSpPr>
      <p:sp>
        <p:nvSpPr>
          <p:cNvPr id="1774" name="Google Shape;1774;g895460ef75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5" name="Google Shape;1775;g895460ef75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00"/>
        <p:cNvGrpSpPr/>
        <p:nvPr/>
      </p:nvGrpSpPr>
      <p:grpSpPr>
        <a:xfrm>
          <a:off x="0" y="0"/>
          <a:ext cx="0" cy="0"/>
          <a:chOff x="0" y="0"/>
          <a:chExt cx="0" cy="0"/>
        </a:xfrm>
      </p:grpSpPr>
      <p:sp>
        <p:nvSpPr>
          <p:cNvPr id="1501" name="Google Shape;1501;ga9aada73cc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2" name="Google Shape;1502;ga9aada73cc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80"/>
        <p:cNvGrpSpPr/>
        <p:nvPr/>
      </p:nvGrpSpPr>
      <p:grpSpPr>
        <a:xfrm>
          <a:off x="0" y="0"/>
          <a:ext cx="0" cy="0"/>
          <a:chOff x="0" y="0"/>
          <a:chExt cx="0" cy="0"/>
        </a:xfrm>
      </p:grpSpPr>
      <p:sp>
        <p:nvSpPr>
          <p:cNvPr id="1081" name="Google Shape;1081;ge7c531ed79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e7c531ed79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70"/>
        <p:cNvGrpSpPr/>
        <p:nvPr/>
      </p:nvGrpSpPr>
      <p:grpSpPr>
        <a:xfrm>
          <a:off x="0" y="0"/>
          <a:ext cx="0" cy="0"/>
          <a:chOff x="0" y="0"/>
          <a:chExt cx="0" cy="0"/>
        </a:xfrm>
      </p:grpSpPr>
      <p:sp>
        <p:nvSpPr>
          <p:cNvPr id="1171" name="Google Shape;1171;ge7c531ed79_1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2" name="Google Shape;1172;ge7c531ed79_1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74"/>
        <p:cNvGrpSpPr/>
        <p:nvPr/>
      </p:nvGrpSpPr>
      <p:grpSpPr>
        <a:xfrm>
          <a:off x="0" y="0"/>
          <a:ext cx="0" cy="0"/>
          <a:chOff x="0" y="0"/>
          <a:chExt cx="0" cy="0"/>
        </a:xfrm>
      </p:grpSpPr>
      <p:sp>
        <p:nvSpPr>
          <p:cNvPr id="1275" name="Google Shape;1275;ge7ce83278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6" name="Google Shape;1276;ge7ce83278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80"/>
        <p:cNvGrpSpPr/>
        <p:nvPr/>
      </p:nvGrpSpPr>
      <p:grpSpPr>
        <a:xfrm>
          <a:off x="0" y="0"/>
          <a:ext cx="0" cy="0"/>
          <a:chOff x="0" y="0"/>
          <a:chExt cx="0" cy="0"/>
        </a:xfrm>
      </p:grpSpPr>
      <p:sp>
        <p:nvSpPr>
          <p:cNvPr id="1381" name="Google Shape;1381;g895460ef75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2" name="Google Shape;1382;g895460ef75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07"/>
        <p:cNvGrpSpPr/>
        <p:nvPr/>
      </p:nvGrpSpPr>
      <p:grpSpPr>
        <a:xfrm>
          <a:off x="0" y="0"/>
          <a:ext cx="0" cy="0"/>
          <a:chOff x="0" y="0"/>
          <a:chExt cx="0" cy="0"/>
        </a:xfrm>
      </p:grpSpPr>
      <p:sp>
        <p:nvSpPr>
          <p:cNvPr id="1508" name="Google Shape;1508;ge6c5a3c756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9" name="Google Shape;1509;ge6c5a3c75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623"/>
        <p:cNvGrpSpPr/>
        <p:nvPr/>
      </p:nvGrpSpPr>
      <p:grpSpPr>
        <a:xfrm>
          <a:off x="0" y="0"/>
          <a:ext cx="0" cy="0"/>
          <a:chOff x="0" y="0"/>
          <a:chExt cx="0" cy="0"/>
        </a:xfrm>
      </p:grpSpPr>
      <p:sp>
        <p:nvSpPr>
          <p:cNvPr id="1624" name="Google Shape;1624;g11a62f0cac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5" name="Google Shape;1625;g11a62f0cac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623"/>
        <p:cNvGrpSpPr/>
        <p:nvPr/>
      </p:nvGrpSpPr>
      <p:grpSpPr>
        <a:xfrm>
          <a:off x="0" y="0"/>
          <a:ext cx="0" cy="0"/>
          <a:chOff x="0" y="0"/>
          <a:chExt cx="0" cy="0"/>
        </a:xfrm>
      </p:grpSpPr>
      <p:sp>
        <p:nvSpPr>
          <p:cNvPr id="1624" name="Google Shape;1624;g11a62f0cac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5" name="Google Shape;1625;g11a62f0cac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80"/>
        <p:cNvGrpSpPr/>
        <p:nvPr/>
      </p:nvGrpSpPr>
      <p:grpSpPr>
        <a:xfrm>
          <a:off x="0" y="0"/>
          <a:ext cx="0" cy="0"/>
          <a:chOff x="0" y="0"/>
          <a:chExt cx="0" cy="0"/>
        </a:xfrm>
      </p:grpSpPr>
      <p:sp>
        <p:nvSpPr>
          <p:cNvPr id="1481" name="Google Shape;1481;g895460ef75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2" name="Google Shape;1482;g895460ef75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bg>
      <p:bgPr>
        <a:solidFill>
          <a:schemeClr val="dk1"/>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481950" y="-257250"/>
            <a:ext cx="10107900" cy="5658000"/>
            <a:chOff x="-298500" y="6796775"/>
            <a:chExt cx="10107900" cy="5658000"/>
          </a:xfrm>
        </p:grpSpPr>
        <p:grpSp>
          <p:nvGrpSpPr>
            <p:cNvPr id="10" name="Google Shape;10;p2"/>
            <p:cNvGrpSpPr/>
            <p:nvPr/>
          </p:nvGrpSpPr>
          <p:grpSpPr>
            <a:xfrm>
              <a:off x="-95250" y="6796775"/>
              <a:ext cx="9621724" cy="5658000"/>
              <a:chOff x="-95250" y="6796775"/>
              <a:chExt cx="9621724" cy="5658000"/>
            </a:xfrm>
          </p:grpSpPr>
          <p:cxnSp>
            <p:nvCxnSpPr>
              <p:cNvPr id="11" name="Google Shape;11;p2"/>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2" name="Google Shape;12;p2"/>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3" name="Google Shape;13;p2"/>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4" name="Google Shape;14;p2"/>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5" name="Google Shape;15;p2"/>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6" name="Google Shape;16;p2"/>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7" name="Google Shape;17;p2"/>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8" name="Google Shape;18;p2"/>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9" name="Google Shape;19;p2"/>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0" name="Google Shape;20;p2"/>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1" name="Google Shape;21;p2"/>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2" name="Google Shape;22;p2"/>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3" name="Google Shape;23;p2"/>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4" name="Google Shape;24;p2"/>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5" name="Google Shape;25;p2"/>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6" name="Google Shape;26;p2"/>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7" name="Google Shape;27;p2"/>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8" name="Google Shape;28;p2"/>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9" name="Google Shape;29;p2"/>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0" name="Google Shape;30;p2"/>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1" name="Google Shape;31;p2"/>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2" name="Google Shape;32;p2"/>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3" name="Google Shape;33;p2"/>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4" name="Google Shape;34;p2"/>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5" name="Google Shape;35;p2"/>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36" name="Google Shape;36;p2"/>
            <p:cNvGrpSpPr/>
            <p:nvPr/>
          </p:nvGrpSpPr>
          <p:grpSpPr>
            <a:xfrm>
              <a:off x="-298500" y="7045279"/>
              <a:ext cx="10107900" cy="5211754"/>
              <a:chOff x="-298500" y="7045279"/>
              <a:chExt cx="10107900" cy="5211754"/>
            </a:xfrm>
          </p:grpSpPr>
          <p:cxnSp>
            <p:nvCxnSpPr>
              <p:cNvPr id="37" name="Google Shape;37;p2"/>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8" name="Google Shape;38;p2"/>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9" name="Google Shape;39;p2"/>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0" name="Google Shape;40;p2"/>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1" name="Google Shape;41;p2"/>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2" name="Google Shape;42;p2"/>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3" name="Google Shape;43;p2"/>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4" name="Google Shape;44;p2"/>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5" name="Google Shape;45;p2"/>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6" name="Google Shape;46;p2"/>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7" name="Google Shape;47;p2"/>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8" name="Google Shape;48;p2"/>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9" name="Google Shape;49;p2"/>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0" name="Google Shape;50;p2"/>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51" name="Google Shape;51;p2"/>
          <p:cNvSpPr/>
          <p:nvPr/>
        </p:nvSpPr>
        <p:spPr>
          <a:xfrm>
            <a:off x="4071060" y="1620814"/>
            <a:ext cx="5434634" cy="3841960"/>
          </a:xfrm>
          <a:custGeom>
            <a:avLst/>
            <a:gdLst/>
            <a:ahLst/>
            <a:cxnLst/>
            <a:rect l="l" t="t" r="r" b="b"/>
            <a:pathLst>
              <a:path w="131311" h="92829" extrusionOk="0">
                <a:moveTo>
                  <a:pt x="131310" y="670"/>
                </a:moveTo>
                <a:cubicBezTo>
                  <a:pt x="124684" y="1"/>
                  <a:pt x="119912" y="1217"/>
                  <a:pt x="115353" y="3770"/>
                </a:cubicBezTo>
                <a:cubicBezTo>
                  <a:pt x="112222" y="5502"/>
                  <a:pt x="109851" y="8420"/>
                  <a:pt x="106811" y="10366"/>
                </a:cubicBezTo>
                <a:cubicBezTo>
                  <a:pt x="98909" y="15411"/>
                  <a:pt x="88604" y="12737"/>
                  <a:pt x="79273" y="13527"/>
                </a:cubicBezTo>
                <a:cubicBezTo>
                  <a:pt x="68331" y="14469"/>
                  <a:pt x="57996" y="20852"/>
                  <a:pt x="52221" y="30214"/>
                </a:cubicBezTo>
                <a:cubicBezTo>
                  <a:pt x="47357" y="38117"/>
                  <a:pt x="45564" y="47843"/>
                  <a:pt x="39455" y="54774"/>
                </a:cubicBezTo>
                <a:cubicBezTo>
                  <a:pt x="35382" y="59394"/>
                  <a:pt x="29850" y="62312"/>
                  <a:pt x="24378" y="65047"/>
                </a:cubicBezTo>
                <a:cubicBezTo>
                  <a:pt x="18907" y="67813"/>
                  <a:pt x="12554" y="71400"/>
                  <a:pt x="8299" y="75838"/>
                </a:cubicBezTo>
                <a:cubicBezTo>
                  <a:pt x="4074" y="80276"/>
                  <a:pt x="882" y="85929"/>
                  <a:pt x="1" y="92829"/>
                </a:cubicBezTo>
                <a:lnTo>
                  <a:pt x="124867" y="92829"/>
                </a:lnTo>
                <a:cubicBezTo>
                  <a:pt x="128423" y="92829"/>
                  <a:pt x="131310" y="89911"/>
                  <a:pt x="131310" y="86355"/>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52;p2"/>
          <p:cNvSpPr/>
          <p:nvPr/>
        </p:nvSpPr>
        <p:spPr>
          <a:xfrm>
            <a:off x="-57400" y="-95250"/>
            <a:ext cx="2087083" cy="1700643"/>
          </a:xfrm>
          <a:custGeom>
            <a:avLst/>
            <a:gdLst/>
            <a:ahLst/>
            <a:cxnLst/>
            <a:rect l="l" t="t" r="r" b="b"/>
            <a:pathLst>
              <a:path w="42191" h="34379" extrusionOk="0">
                <a:moveTo>
                  <a:pt x="42190" y="1"/>
                </a:moveTo>
                <a:cubicBezTo>
                  <a:pt x="41673" y="5351"/>
                  <a:pt x="37084" y="10183"/>
                  <a:pt x="32251" y="12554"/>
                </a:cubicBezTo>
                <a:cubicBezTo>
                  <a:pt x="27418" y="14956"/>
                  <a:pt x="22068" y="16050"/>
                  <a:pt x="17174" y="18299"/>
                </a:cubicBezTo>
                <a:cubicBezTo>
                  <a:pt x="9758" y="21643"/>
                  <a:pt x="3740" y="27205"/>
                  <a:pt x="1" y="34378"/>
                </a:cubicBezTo>
                <a:lnTo>
                  <a:pt x="1" y="6445"/>
                </a:lnTo>
                <a:cubicBezTo>
                  <a:pt x="1" y="2888"/>
                  <a:pt x="2888" y="1"/>
                  <a:pt x="6445" y="1"/>
                </a:cubicBezTo>
                <a:close/>
              </a:path>
            </a:pathLst>
          </a:custGeom>
          <a:gradFill>
            <a:gsLst>
              <a:gs pos="0">
                <a:srgbClr val="F8F6FF">
                  <a:alpha val="20000"/>
                  <a:alpha val="20000"/>
                </a:srgbClr>
              </a:gs>
              <a:gs pos="100000">
                <a:srgbClr val="9BA6E9">
                  <a:alpha val="70196"/>
                  <a:alpha val="2000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53;p2"/>
          <p:cNvSpPr txBox="1">
            <a:spLocks noGrp="1"/>
          </p:cNvSpPr>
          <p:nvPr>
            <p:ph type="subTitle" idx="1"/>
          </p:nvPr>
        </p:nvSpPr>
        <p:spPr>
          <a:xfrm>
            <a:off x="713225" y="3595350"/>
            <a:ext cx="4182600" cy="238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4" name="Google Shape;54;p2"/>
          <p:cNvSpPr txBox="1">
            <a:spLocks noGrp="1"/>
          </p:cNvSpPr>
          <p:nvPr>
            <p:ph type="ctrTitle"/>
          </p:nvPr>
        </p:nvSpPr>
        <p:spPr>
          <a:xfrm>
            <a:off x="713225" y="1203600"/>
            <a:ext cx="5190300" cy="1505100"/>
          </a:xfrm>
          <a:prstGeom prst="rect">
            <a:avLst/>
          </a:prstGeom>
        </p:spPr>
        <p:txBody>
          <a:bodyPr spcFirstLastPara="1" wrap="square" lIns="91425" tIns="91425" rIns="91425" bIns="91425" anchor="t"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CUSTOM_8">
    <p:spTree>
      <p:nvGrpSpPr>
        <p:cNvPr id="1" name="Shape 635"/>
        <p:cNvGrpSpPr/>
        <p:nvPr/>
      </p:nvGrpSpPr>
      <p:grpSpPr>
        <a:xfrm>
          <a:off x="0" y="0"/>
          <a:ext cx="0" cy="0"/>
          <a:chOff x="0" y="0"/>
          <a:chExt cx="0" cy="0"/>
        </a:xfrm>
      </p:grpSpPr>
      <p:grpSp>
        <p:nvGrpSpPr>
          <p:cNvPr id="636" name="Google Shape;636;p17"/>
          <p:cNvGrpSpPr/>
          <p:nvPr/>
        </p:nvGrpSpPr>
        <p:grpSpPr>
          <a:xfrm>
            <a:off x="-481950" y="-257250"/>
            <a:ext cx="10107900" cy="5658000"/>
            <a:chOff x="-298500" y="6796775"/>
            <a:chExt cx="10107900" cy="5658000"/>
          </a:xfrm>
        </p:grpSpPr>
        <p:grpSp>
          <p:nvGrpSpPr>
            <p:cNvPr id="637" name="Google Shape;637;p17"/>
            <p:cNvGrpSpPr/>
            <p:nvPr/>
          </p:nvGrpSpPr>
          <p:grpSpPr>
            <a:xfrm>
              <a:off x="-95250" y="6796775"/>
              <a:ext cx="9621724" cy="5658000"/>
              <a:chOff x="-95250" y="6796775"/>
              <a:chExt cx="9621724" cy="5658000"/>
            </a:xfrm>
          </p:grpSpPr>
          <p:cxnSp>
            <p:nvCxnSpPr>
              <p:cNvPr id="638" name="Google Shape;638;p17"/>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39" name="Google Shape;639;p17"/>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40" name="Google Shape;640;p17"/>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41" name="Google Shape;641;p17"/>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42" name="Google Shape;642;p17"/>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43" name="Google Shape;643;p17"/>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44" name="Google Shape;644;p17"/>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45" name="Google Shape;645;p17"/>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46" name="Google Shape;646;p17"/>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47" name="Google Shape;647;p17"/>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48" name="Google Shape;648;p17"/>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49" name="Google Shape;649;p17"/>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50" name="Google Shape;650;p17"/>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51" name="Google Shape;651;p17"/>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52" name="Google Shape;652;p17"/>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53" name="Google Shape;653;p17"/>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54" name="Google Shape;654;p17"/>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55" name="Google Shape;655;p17"/>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56" name="Google Shape;656;p17"/>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57" name="Google Shape;657;p17"/>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58" name="Google Shape;658;p17"/>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59" name="Google Shape;659;p17"/>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60" name="Google Shape;660;p17"/>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61" name="Google Shape;661;p17"/>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62" name="Google Shape;662;p17"/>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663" name="Google Shape;663;p17"/>
            <p:cNvGrpSpPr/>
            <p:nvPr/>
          </p:nvGrpSpPr>
          <p:grpSpPr>
            <a:xfrm>
              <a:off x="-298500" y="7045279"/>
              <a:ext cx="10107900" cy="5211754"/>
              <a:chOff x="-298500" y="7045279"/>
              <a:chExt cx="10107900" cy="5211754"/>
            </a:xfrm>
          </p:grpSpPr>
          <p:cxnSp>
            <p:nvCxnSpPr>
              <p:cNvPr id="664" name="Google Shape;664;p17"/>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65" name="Google Shape;665;p17"/>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66" name="Google Shape;666;p17"/>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67" name="Google Shape;667;p17"/>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68" name="Google Shape;668;p17"/>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69" name="Google Shape;669;p17"/>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70" name="Google Shape;670;p17"/>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71" name="Google Shape;671;p17"/>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72" name="Google Shape;672;p17"/>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73" name="Google Shape;673;p17"/>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74" name="Google Shape;674;p17"/>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75" name="Google Shape;675;p17"/>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76" name="Google Shape;676;p17"/>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77" name="Google Shape;677;p17"/>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678" name="Google Shape;678;p17"/>
          <p:cNvSpPr/>
          <p:nvPr/>
        </p:nvSpPr>
        <p:spPr>
          <a:xfrm rot="627001">
            <a:off x="7904813" y="-547504"/>
            <a:ext cx="2111177" cy="2833658"/>
          </a:xfrm>
          <a:custGeom>
            <a:avLst/>
            <a:gdLst/>
            <a:ahLst/>
            <a:cxnLst/>
            <a:rect l="l" t="t" r="r" b="b"/>
            <a:pathLst>
              <a:path w="75230" h="100975" extrusionOk="0">
                <a:moveTo>
                  <a:pt x="70914" y="86506"/>
                </a:moveTo>
                <a:cubicBezTo>
                  <a:pt x="69363" y="92160"/>
                  <a:pt x="64166" y="100427"/>
                  <a:pt x="57600" y="100671"/>
                </a:cubicBezTo>
                <a:cubicBezTo>
                  <a:pt x="48421" y="100975"/>
                  <a:pt x="40731" y="92069"/>
                  <a:pt x="38451" y="83953"/>
                </a:cubicBezTo>
                <a:cubicBezTo>
                  <a:pt x="36718" y="77874"/>
                  <a:pt x="37174" y="70761"/>
                  <a:pt x="33010" y="65959"/>
                </a:cubicBezTo>
                <a:cubicBezTo>
                  <a:pt x="26840" y="58937"/>
                  <a:pt x="14894" y="61521"/>
                  <a:pt x="7204" y="56171"/>
                </a:cubicBezTo>
                <a:cubicBezTo>
                  <a:pt x="2311" y="52706"/>
                  <a:pt x="0" y="45959"/>
                  <a:pt x="1824" y="40214"/>
                </a:cubicBezTo>
                <a:cubicBezTo>
                  <a:pt x="3101" y="36171"/>
                  <a:pt x="6140" y="32645"/>
                  <a:pt x="6171" y="28420"/>
                </a:cubicBezTo>
                <a:cubicBezTo>
                  <a:pt x="6232" y="25685"/>
                  <a:pt x="4925" y="23101"/>
                  <a:pt x="4134" y="20487"/>
                </a:cubicBezTo>
                <a:cubicBezTo>
                  <a:pt x="2432" y="14742"/>
                  <a:pt x="3405" y="6323"/>
                  <a:pt x="8268" y="2858"/>
                </a:cubicBezTo>
                <a:cubicBezTo>
                  <a:pt x="11581" y="517"/>
                  <a:pt x="17204" y="0"/>
                  <a:pt x="20882" y="821"/>
                </a:cubicBezTo>
                <a:cubicBezTo>
                  <a:pt x="24530" y="1642"/>
                  <a:pt x="27873" y="3496"/>
                  <a:pt x="31065" y="5472"/>
                </a:cubicBezTo>
                <a:cubicBezTo>
                  <a:pt x="48998" y="16566"/>
                  <a:pt x="60974" y="34591"/>
                  <a:pt x="68543" y="54986"/>
                </a:cubicBezTo>
                <a:cubicBezTo>
                  <a:pt x="68543" y="54986"/>
                  <a:pt x="75230" y="71217"/>
                  <a:pt x="70914" y="86506"/>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 name="Google Shape;679;p17"/>
          <p:cNvSpPr/>
          <p:nvPr/>
        </p:nvSpPr>
        <p:spPr>
          <a:xfrm rot="10800000" flipH="1">
            <a:off x="-95250" y="3809550"/>
            <a:ext cx="1746180" cy="1422861"/>
          </a:xfrm>
          <a:custGeom>
            <a:avLst/>
            <a:gdLst/>
            <a:ahLst/>
            <a:cxnLst/>
            <a:rect l="l" t="t" r="r" b="b"/>
            <a:pathLst>
              <a:path w="42191" h="34379" extrusionOk="0">
                <a:moveTo>
                  <a:pt x="42190" y="1"/>
                </a:moveTo>
                <a:cubicBezTo>
                  <a:pt x="41673" y="5351"/>
                  <a:pt x="37084" y="10183"/>
                  <a:pt x="32251" y="12554"/>
                </a:cubicBezTo>
                <a:cubicBezTo>
                  <a:pt x="27418" y="14956"/>
                  <a:pt x="22068" y="16050"/>
                  <a:pt x="17174" y="18299"/>
                </a:cubicBezTo>
                <a:cubicBezTo>
                  <a:pt x="9758" y="21643"/>
                  <a:pt x="3740" y="27205"/>
                  <a:pt x="1" y="34378"/>
                </a:cubicBezTo>
                <a:lnTo>
                  <a:pt x="1" y="6445"/>
                </a:lnTo>
                <a:cubicBezTo>
                  <a:pt x="1" y="2888"/>
                  <a:pt x="2888" y="1"/>
                  <a:pt x="6445" y="1"/>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 name="Google Shape;680;p17"/>
          <p:cNvSpPr txBox="1">
            <a:spLocks noGrp="1"/>
          </p:cNvSpPr>
          <p:nvPr>
            <p:ph type="title"/>
          </p:nvPr>
        </p:nvSpPr>
        <p:spPr>
          <a:xfrm>
            <a:off x="713225" y="362625"/>
            <a:ext cx="7717500" cy="704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a:lvl1pPr>
            <a:lvl2pPr lvl="1" rtl="0">
              <a:spcBef>
                <a:spcPts val="0"/>
              </a:spcBef>
              <a:spcAft>
                <a:spcPts val="0"/>
              </a:spcAft>
              <a:buNone/>
              <a:defRPr sz="3200"/>
            </a:lvl2pPr>
            <a:lvl3pPr lvl="2" rtl="0">
              <a:spcBef>
                <a:spcPts val="0"/>
              </a:spcBef>
              <a:spcAft>
                <a:spcPts val="0"/>
              </a:spcAft>
              <a:buNone/>
              <a:defRPr sz="3200"/>
            </a:lvl3pPr>
            <a:lvl4pPr lvl="3" rtl="0">
              <a:spcBef>
                <a:spcPts val="0"/>
              </a:spcBef>
              <a:spcAft>
                <a:spcPts val="0"/>
              </a:spcAft>
              <a:buNone/>
              <a:defRPr sz="3200"/>
            </a:lvl4pPr>
            <a:lvl5pPr lvl="4" rtl="0">
              <a:spcBef>
                <a:spcPts val="0"/>
              </a:spcBef>
              <a:spcAft>
                <a:spcPts val="0"/>
              </a:spcAft>
              <a:buNone/>
              <a:defRPr sz="3200"/>
            </a:lvl5pPr>
            <a:lvl6pPr lvl="5" rtl="0">
              <a:spcBef>
                <a:spcPts val="0"/>
              </a:spcBef>
              <a:spcAft>
                <a:spcPts val="0"/>
              </a:spcAft>
              <a:buNone/>
              <a:defRPr sz="3200"/>
            </a:lvl6pPr>
            <a:lvl7pPr lvl="6" rtl="0">
              <a:spcBef>
                <a:spcPts val="0"/>
              </a:spcBef>
              <a:spcAft>
                <a:spcPts val="0"/>
              </a:spcAft>
              <a:buNone/>
              <a:defRPr sz="3200"/>
            </a:lvl7pPr>
            <a:lvl8pPr lvl="7" rtl="0">
              <a:spcBef>
                <a:spcPts val="0"/>
              </a:spcBef>
              <a:spcAft>
                <a:spcPts val="0"/>
              </a:spcAft>
              <a:buNone/>
              <a:defRPr sz="3200"/>
            </a:lvl8pPr>
            <a:lvl9pPr lvl="8" rtl="0">
              <a:spcBef>
                <a:spcPts val="0"/>
              </a:spcBef>
              <a:spcAft>
                <a:spcPts val="0"/>
              </a:spcAft>
              <a:buNone/>
              <a:defRPr sz="32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14">
    <p:spTree>
      <p:nvGrpSpPr>
        <p:cNvPr id="1" name="Shape 681"/>
        <p:cNvGrpSpPr/>
        <p:nvPr/>
      </p:nvGrpSpPr>
      <p:grpSpPr>
        <a:xfrm>
          <a:off x="0" y="0"/>
          <a:ext cx="0" cy="0"/>
          <a:chOff x="0" y="0"/>
          <a:chExt cx="0" cy="0"/>
        </a:xfrm>
      </p:grpSpPr>
      <p:grpSp>
        <p:nvGrpSpPr>
          <p:cNvPr id="682" name="Google Shape;682;p18"/>
          <p:cNvGrpSpPr/>
          <p:nvPr/>
        </p:nvGrpSpPr>
        <p:grpSpPr>
          <a:xfrm>
            <a:off x="-481950" y="-257250"/>
            <a:ext cx="10107900" cy="5658000"/>
            <a:chOff x="-298500" y="6796775"/>
            <a:chExt cx="10107900" cy="5658000"/>
          </a:xfrm>
        </p:grpSpPr>
        <p:grpSp>
          <p:nvGrpSpPr>
            <p:cNvPr id="683" name="Google Shape;683;p18"/>
            <p:cNvGrpSpPr/>
            <p:nvPr/>
          </p:nvGrpSpPr>
          <p:grpSpPr>
            <a:xfrm>
              <a:off x="-95250" y="6796775"/>
              <a:ext cx="9621724" cy="5658000"/>
              <a:chOff x="-95250" y="6796775"/>
              <a:chExt cx="9621724" cy="5658000"/>
            </a:xfrm>
          </p:grpSpPr>
          <p:cxnSp>
            <p:nvCxnSpPr>
              <p:cNvPr id="684" name="Google Shape;684;p18"/>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85" name="Google Shape;685;p18"/>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86" name="Google Shape;686;p18"/>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87" name="Google Shape;687;p18"/>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88" name="Google Shape;688;p18"/>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89" name="Google Shape;689;p18"/>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90" name="Google Shape;690;p18"/>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91" name="Google Shape;691;p18"/>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92" name="Google Shape;692;p18"/>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93" name="Google Shape;693;p18"/>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94" name="Google Shape;694;p18"/>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95" name="Google Shape;695;p18"/>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96" name="Google Shape;696;p18"/>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97" name="Google Shape;697;p18"/>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98" name="Google Shape;698;p18"/>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99" name="Google Shape;699;p18"/>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700" name="Google Shape;700;p18"/>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701" name="Google Shape;701;p18"/>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702" name="Google Shape;702;p18"/>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703" name="Google Shape;703;p18"/>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704" name="Google Shape;704;p18"/>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705" name="Google Shape;705;p18"/>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706" name="Google Shape;706;p18"/>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707" name="Google Shape;707;p18"/>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708" name="Google Shape;708;p18"/>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709" name="Google Shape;709;p18"/>
            <p:cNvGrpSpPr/>
            <p:nvPr/>
          </p:nvGrpSpPr>
          <p:grpSpPr>
            <a:xfrm>
              <a:off x="-298500" y="7045279"/>
              <a:ext cx="10107900" cy="5211754"/>
              <a:chOff x="-298500" y="7045279"/>
              <a:chExt cx="10107900" cy="5211754"/>
            </a:xfrm>
          </p:grpSpPr>
          <p:cxnSp>
            <p:nvCxnSpPr>
              <p:cNvPr id="710" name="Google Shape;710;p18"/>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11" name="Google Shape;711;p18"/>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12" name="Google Shape;712;p18"/>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13" name="Google Shape;713;p18"/>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14" name="Google Shape;714;p18"/>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15" name="Google Shape;715;p18"/>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16" name="Google Shape;716;p18"/>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17" name="Google Shape;717;p18"/>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18" name="Google Shape;718;p18"/>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19" name="Google Shape;719;p18"/>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20" name="Google Shape;720;p18"/>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21" name="Google Shape;721;p18"/>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22" name="Google Shape;722;p18"/>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23" name="Google Shape;723;p18"/>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724" name="Google Shape;724;p18"/>
          <p:cNvSpPr/>
          <p:nvPr/>
        </p:nvSpPr>
        <p:spPr>
          <a:xfrm>
            <a:off x="-1112925" y="3204200"/>
            <a:ext cx="5056335" cy="2984603"/>
          </a:xfrm>
          <a:custGeom>
            <a:avLst/>
            <a:gdLst/>
            <a:ahLst/>
            <a:cxnLst/>
            <a:rect l="l" t="t" r="r" b="b"/>
            <a:pathLst>
              <a:path w="98665" h="58239" extrusionOk="0">
                <a:moveTo>
                  <a:pt x="3800" y="23587"/>
                </a:moveTo>
                <a:cubicBezTo>
                  <a:pt x="1459" y="18785"/>
                  <a:pt x="0" y="9909"/>
                  <a:pt x="4377" y="5776"/>
                </a:cubicBezTo>
                <a:cubicBezTo>
                  <a:pt x="10456" y="1"/>
                  <a:pt x="21125" y="1490"/>
                  <a:pt x="27630" y="5654"/>
                </a:cubicBezTo>
                <a:cubicBezTo>
                  <a:pt x="32493" y="8815"/>
                  <a:pt x="36475" y="13952"/>
                  <a:pt x="42220" y="14712"/>
                </a:cubicBezTo>
                <a:cubicBezTo>
                  <a:pt x="50700" y="15806"/>
                  <a:pt x="57326" y="6779"/>
                  <a:pt x="65837" y="5806"/>
                </a:cubicBezTo>
                <a:cubicBezTo>
                  <a:pt x="71309" y="5198"/>
                  <a:pt x="76993" y="8481"/>
                  <a:pt x="79211" y="13496"/>
                </a:cubicBezTo>
                <a:cubicBezTo>
                  <a:pt x="80792" y="17022"/>
                  <a:pt x="80822" y="21308"/>
                  <a:pt x="83376" y="24256"/>
                </a:cubicBezTo>
                <a:cubicBezTo>
                  <a:pt x="84987" y="26141"/>
                  <a:pt x="87479" y="27144"/>
                  <a:pt x="89607" y="28451"/>
                </a:cubicBezTo>
                <a:cubicBezTo>
                  <a:pt x="94227" y="31338"/>
                  <a:pt x="98665" y="37721"/>
                  <a:pt x="97418" y="43041"/>
                </a:cubicBezTo>
                <a:cubicBezTo>
                  <a:pt x="96537" y="46658"/>
                  <a:pt x="93011" y="50427"/>
                  <a:pt x="90002" y="52099"/>
                </a:cubicBezTo>
                <a:cubicBezTo>
                  <a:pt x="87023" y="53770"/>
                  <a:pt x="83588" y="54500"/>
                  <a:pt x="80184" y="55047"/>
                </a:cubicBezTo>
                <a:cubicBezTo>
                  <a:pt x="61248" y="58238"/>
                  <a:pt x="42129" y="53162"/>
                  <a:pt x="24560" y="43740"/>
                </a:cubicBezTo>
                <a:cubicBezTo>
                  <a:pt x="24499" y="43740"/>
                  <a:pt x="10122" y="36658"/>
                  <a:pt x="3800" y="23587"/>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 name="Google Shape;725;p18"/>
          <p:cNvSpPr txBox="1">
            <a:spLocks noGrp="1"/>
          </p:cNvSpPr>
          <p:nvPr>
            <p:ph type="subTitle" idx="1"/>
          </p:nvPr>
        </p:nvSpPr>
        <p:spPr>
          <a:xfrm>
            <a:off x="4724396" y="1299425"/>
            <a:ext cx="3305100" cy="3423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Josefin Sans"/>
              <a:buNone/>
              <a:defRPr sz="2000" b="1"/>
            </a:lvl1pPr>
            <a:lvl2pPr lvl="1" rtl="0">
              <a:spcBef>
                <a:spcPts val="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726" name="Google Shape;726;p18"/>
          <p:cNvSpPr txBox="1">
            <a:spLocks noGrp="1"/>
          </p:cNvSpPr>
          <p:nvPr>
            <p:ph type="subTitle" idx="2"/>
          </p:nvPr>
        </p:nvSpPr>
        <p:spPr>
          <a:xfrm>
            <a:off x="4724396" y="2358197"/>
            <a:ext cx="3305100" cy="3423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Josefin Sans"/>
              <a:buNone/>
              <a:defRPr sz="2000" b="1"/>
            </a:lvl1pPr>
            <a:lvl2pPr lvl="1" rtl="0">
              <a:spcBef>
                <a:spcPts val="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727" name="Google Shape;727;p18"/>
          <p:cNvSpPr txBox="1">
            <a:spLocks noGrp="1"/>
          </p:cNvSpPr>
          <p:nvPr>
            <p:ph type="subTitle" idx="3"/>
          </p:nvPr>
        </p:nvSpPr>
        <p:spPr>
          <a:xfrm>
            <a:off x="4724396" y="3416968"/>
            <a:ext cx="3305100" cy="3423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Josefin Sans"/>
              <a:buNone/>
              <a:defRPr sz="2000" b="1"/>
            </a:lvl1pPr>
            <a:lvl2pPr lvl="1" rtl="0">
              <a:spcBef>
                <a:spcPts val="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728" name="Google Shape;728;p18"/>
          <p:cNvSpPr txBox="1">
            <a:spLocks noGrp="1"/>
          </p:cNvSpPr>
          <p:nvPr>
            <p:ph type="title"/>
          </p:nvPr>
        </p:nvSpPr>
        <p:spPr>
          <a:xfrm>
            <a:off x="713225" y="362625"/>
            <a:ext cx="7717500" cy="704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a:lvl1pPr>
            <a:lvl2pPr lvl="1" rtl="0">
              <a:spcBef>
                <a:spcPts val="0"/>
              </a:spcBef>
              <a:spcAft>
                <a:spcPts val="0"/>
              </a:spcAft>
              <a:buNone/>
              <a:defRPr sz="3200"/>
            </a:lvl2pPr>
            <a:lvl3pPr lvl="2" rtl="0">
              <a:spcBef>
                <a:spcPts val="0"/>
              </a:spcBef>
              <a:spcAft>
                <a:spcPts val="0"/>
              </a:spcAft>
              <a:buNone/>
              <a:defRPr sz="3200"/>
            </a:lvl3pPr>
            <a:lvl4pPr lvl="3" rtl="0">
              <a:spcBef>
                <a:spcPts val="0"/>
              </a:spcBef>
              <a:spcAft>
                <a:spcPts val="0"/>
              </a:spcAft>
              <a:buNone/>
              <a:defRPr sz="3200"/>
            </a:lvl4pPr>
            <a:lvl5pPr lvl="4" rtl="0">
              <a:spcBef>
                <a:spcPts val="0"/>
              </a:spcBef>
              <a:spcAft>
                <a:spcPts val="0"/>
              </a:spcAft>
              <a:buNone/>
              <a:defRPr sz="3200"/>
            </a:lvl5pPr>
            <a:lvl6pPr lvl="5" rtl="0">
              <a:spcBef>
                <a:spcPts val="0"/>
              </a:spcBef>
              <a:spcAft>
                <a:spcPts val="0"/>
              </a:spcAft>
              <a:buNone/>
              <a:defRPr sz="3200"/>
            </a:lvl6pPr>
            <a:lvl7pPr lvl="6" rtl="0">
              <a:spcBef>
                <a:spcPts val="0"/>
              </a:spcBef>
              <a:spcAft>
                <a:spcPts val="0"/>
              </a:spcAft>
              <a:buNone/>
              <a:defRPr sz="3200"/>
            </a:lvl7pPr>
            <a:lvl8pPr lvl="7" rtl="0">
              <a:spcBef>
                <a:spcPts val="0"/>
              </a:spcBef>
              <a:spcAft>
                <a:spcPts val="0"/>
              </a:spcAft>
              <a:buNone/>
              <a:defRPr sz="3200"/>
            </a:lvl8pPr>
            <a:lvl9pPr lvl="8" rtl="0">
              <a:spcBef>
                <a:spcPts val="0"/>
              </a:spcBef>
              <a:spcAft>
                <a:spcPts val="0"/>
              </a:spcAft>
              <a:buNone/>
              <a:defRPr sz="3200"/>
            </a:lvl9pPr>
          </a:lstStyle>
          <a:p/>
        </p:txBody>
      </p:sp>
      <p:sp>
        <p:nvSpPr>
          <p:cNvPr id="729" name="Google Shape;729;p18"/>
          <p:cNvSpPr txBox="1">
            <a:spLocks noGrp="1"/>
          </p:cNvSpPr>
          <p:nvPr>
            <p:ph type="subTitle" idx="4"/>
          </p:nvPr>
        </p:nvSpPr>
        <p:spPr>
          <a:xfrm>
            <a:off x="4724400" y="1706600"/>
            <a:ext cx="3305100" cy="444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Josefin Sans"/>
              <a:buNone/>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730" name="Google Shape;730;p18"/>
          <p:cNvSpPr txBox="1">
            <a:spLocks noGrp="1"/>
          </p:cNvSpPr>
          <p:nvPr>
            <p:ph type="subTitle" idx="5"/>
          </p:nvPr>
        </p:nvSpPr>
        <p:spPr>
          <a:xfrm>
            <a:off x="4724400" y="2765375"/>
            <a:ext cx="3305100" cy="444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Josefin Sans"/>
              <a:buNone/>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731" name="Google Shape;731;p18"/>
          <p:cNvSpPr txBox="1">
            <a:spLocks noGrp="1"/>
          </p:cNvSpPr>
          <p:nvPr>
            <p:ph type="subTitle" idx="6"/>
          </p:nvPr>
        </p:nvSpPr>
        <p:spPr>
          <a:xfrm>
            <a:off x="4724400" y="3824150"/>
            <a:ext cx="3305100" cy="444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Josefin Sans"/>
              <a:buNone/>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umbers and text">
  <p:cSld name="CUSTOM_18">
    <p:spTree>
      <p:nvGrpSpPr>
        <p:cNvPr id="1" name="Shape 844"/>
        <p:cNvGrpSpPr/>
        <p:nvPr/>
      </p:nvGrpSpPr>
      <p:grpSpPr>
        <a:xfrm>
          <a:off x="0" y="0"/>
          <a:ext cx="0" cy="0"/>
          <a:chOff x="0" y="0"/>
          <a:chExt cx="0" cy="0"/>
        </a:xfrm>
      </p:grpSpPr>
      <p:grpSp>
        <p:nvGrpSpPr>
          <p:cNvPr id="845" name="Google Shape;845;p21"/>
          <p:cNvGrpSpPr/>
          <p:nvPr/>
        </p:nvGrpSpPr>
        <p:grpSpPr>
          <a:xfrm>
            <a:off x="-481950" y="-257250"/>
            <a:ext cx="10107900" cy="5658000"/>
            <a:chOff x="-298500" y="6796775"/>
            <a:chExt cx="10107900" cy="5658000"/>
          </a:xfrm>
        </p:grpSpPr>
        <p:grpSp>
          <p:nvGrpSpPr>
            <p:cNvPr id="846" name="Google Shape;846;p21"/>
            <p:cNvGrpSpPr/>
            <p:nvPr/>
          </p:nvGrpSpPr>
          <p:grpSpPr>
            <a:xfrm>
              <a:off x="-95250" y="6796775"/>
              <a:ext cx="9621724" cy="5658000"/>
              <a:chOff x="-95250" y="6796775"/>
              <a:chExt cx="9621724" cy="5658000"/>
            </a:xfrm>
          </p:grpSpPr>
          <p:cxnSp>
            <p:nvCxnSpPr>
              <p:cNvPr id="847" name="Google Shape;847;p21"/>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48" name="Google Shape;848;p21"/>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49" name="Google Shape;849;p21"/>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50" name="Google Shape;850;p21"/>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51" name="Google Shape;851;p21"/>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52" name="Google Shape;852;p21"/>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53" name="Google Shape;853;p21"/>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54" name="Google Shape;854;p21"/>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55" name="Google Shape;855;p21"/>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56" name="Google Shape;856;p21"/>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57" name="Google Shape;857;p21"/>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58" name="Google Shape;858;p21"/>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59" name="Google Shape;859;p21"/>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60" name="Google Shape;860;p21"/>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61" name="Google Shape;861;p21"/>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62" name="Google Shape;862;p21"/>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63" name="Google Shape;863;p21"/>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64" name="Google Shape;864;p21"/>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65" name="Google Shape;865;p21"/>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66" name="Google Shape;866;p21"/>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67" name="Google Shape;867;p21"/>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68" name="Google Shape;868;p21"/>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69" name="Google Shape;869;p21"/>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70" name="Google Shape;870;p21"/>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71" name="Google Shape;871;p21"/>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872" name="Google Shape;872;p21"/>
            <p:cNvGrpSpPr/>
            <p:nvPr/>
          </p:nvGrpSpPr>
          <p:grpSpPr>
            <a:xfrm>
              <a:off x="-298500" y="7045279"/>
              <a:ext cx="10107900" cy="5211754"/>
              <a:chOff x="-298500" y="7045279"/>
              <a:chExt cx="10107900" cy="5211754"/>
            </a:xfrm>
          </p:grpSpPr>
          <p:cxnSp>
            <p:nvCxnSpPr>
              <p:cNvPr id="873" name="Google Shape;873;p21"/>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74" name="Google Shape;874;p21"/>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75" name="Google Shape;875;p21"/>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76" name="Google Shape;876;p21"/>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77" name="Google Shape;877;p21"/>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78" name="Google Shape;878;p21"/>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79" name="Google Shape;879;p21"/>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80" name="Google Shape;880;p21"/>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81" name="Google Shape;881;p21"/>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82" name="Google Shape;882;p21"/>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83" name="Google Shape;883;p21"/>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84" name="Google Shape;884;p21"/>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85" name="Google Shape;885;p21"/>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86" name="Google Shape;886;p21"/>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887" name="Google Shape;887;p21"/>
          <p:cNvSpPr/>
          <p:nvPr/>
        </p:nvSpPr>
        <p:spPr>
          <a:xfrm rot="10800000" flipH="1">
            <a:off x="-95250" y="3809550"/>
            <a:ext cx="1746180" cy="1422861"/>
          </a:xfrm>
          <a:custGeom>
            <a:avLst/>
            <a:gdLst/>
            <a:ahLst/>
            <a:cxnLst/>
            <a:rect l="l" t="t" r="r" b="b"/>
            <a:pathLst>
              <a:path w="42191" h="34379" extrusionOk="0">
                <a:moveTo>
                  <a:pt x="42190" y="1"/>
                </a:moveTo>
                <a:cubicBezTo>
                  <a:pt x="41673" y="5351"/>
                  <a:pt x="37084" y="10183"/>
                  <a:pt x="32251" y="12554"/>
                </a:cubicBezTo>
                <a:cubicBezTo>
                  <a:pt x="27418" y="14956"/>
                  <a:pt x="22068" y="16050"/>
                  <a:pt x="17174" y="18299"/>
                </a:cubicBezTo>
                <a:cubicBezTo>
                  <a:pt x="9758" y="21643"/>
                  <a:pt x="3740" y="27205"/>
                  <a:pt x="1" y="34378"/>
                </a:cubicBezTo>
                <a:lnTo>
                  <a:pt x="1" y="6445"/>
                </a:lnTo>
                <a:cubicBezTo>
                  <a:pt x="1" y="2888"/>
                  <a:pt x="2888" y="1"/>
                  <a:pt x="6445" y="1"/>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 name="Google Shape;888;p21"/>
          <p:cNvSpPr/>
          <p:nvPr/>
        </p:nvSpPr>
        <p:spPr>
          <a:xfrm rot="627001">
            <a:off x="7904813" y="-547504"/>
            <a:ext cx="2111177" cy="2833658"/>
          </a:xfrm>
          <a:custGeom>
            <a:avLst/>
            <a:gdLst/>
            <a:ahLst/>
            <a:cxnLst/>
            <a:rect l="l" t="t" r="r" b="b"/>
            <a:pathLst>
              <a:path w="75230" h="100975" extrusionOk="0">
                <a:moveTo>
                  <a:pt x="70914" y="86506"/>
                </a:moveTo>
                <a:cubicBezTo>
                  <a:pt x="69363" y="92160"/>
                  <a:pt x="64166" y="100427"/>
                  <a:pt x="57600" y="100671"/>
                </a:cubicBezTo>
                <a:cubicBezTo>
                  <a:pt x="48421" y="100975"/>
                  <a:pt x="40731" y="92069"/>
                  <a:pt x="38451" y="83953"/>
                </a:cubicBezTo>
                <a:cubicBezTo>
                  <a:pt x="36718" y="77874"/>
                  <a:pt x="37174" y="70761"/>
                  <a:pt x="33010" y="65959"/>
                </a:cubicBezTo>
                <a:cubicBezTo>
                  <a:pt x="26840" y="58937"/>
                  <a:pt x="14894" y="61521"/>
                  <a:pt x="7204" y="56171"/>
                </a:cubicBezTo>
                <a:cubicBezTo>
                  <a:pt x="2311" y="52706"/>
                  <a:pt x="0" y="45959"/>
                  <a:pt x="1824" y="40214"/>
                </a:cubicBezTo>
                <a:cubicBezTo>
                  <a:pt x="3101" y="36171"/>
                  <a:pt x="6140" y="32645"/>
                  <a:pt x="6171" y="28420"/>
                </a:cubicBezTo>
                <a:cubicBezTo>
                  <a:pt x="6232" y="25685"/>
                  <a:pt x="4925" y="23101"/>
                  <a:pt x="4134" y="20487"/>
                </a:cubicBezTo>
                <a:cubicBezTo>
                  <a:pt x="2432" y="14742"/>
                  <a:pt x="3405" y="6323"/>
                  <a:pt x="8268" y="2858"/>
                </a:cubicBezTo>
                <a:cubicBezTo>
                  <a:pt x="11581" y="517"/>
                  <a:pt x="17204" y="0"/>
                  <a:pt x="20882" y="821"/>
                </a:cubicBezTo>
                <a:cubicBezTo>
                  <a:pt x="24530" y="1642"/>
                  <a:pt x="27873" y="3496"/>
                  <a:pt x="31065" y="5472"/>
                </a:cubicBezTo>
                <a:cubicBezTo>
                  <a:pt x="48998" y="16566"/>
                  <a:pt x="60974" y="34591"/>
                  <a:pt x="68543" y="54986"/>
                </a:cubicBezTo>
                <a:cubicBezTo>
                  <a:pt x="68543" y="54986"/>
                  <a:pt x="75230" y="71217"/>
                  <a:pt x="70914" y="86506"/>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 name="Google Shape;889;p21"/>
          <p:cNvSpPr txBox="1">
            <a:spLocks noGrp="1"/>
          </p:cNvSpPr>
          <p:nvPr>
            <p:ph type="subTitle" idx="1"/>
          </p:nvPr>
        </p:nvSpPr>
        <p:spPr>
          <a:xfrm>
            <a:off x="3828975" y="1427725"/>
            <a:ext cx="1377600" cy="45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Josefin Sans"/>
              <a:buNone/>
              <a:defRPr sz="2000" b="1"/>
            </a:lvl1pPr>
            <a:lvl2pPr lvl="1" rtl="0">
              <a:spcBef>
                <a:spcPts val="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890" name="Google Shape;890;p21"/>
          <p:cNvSpPr txBox="1">
            <a:spLocks noGrp="1"/>
          </p:cNvSpPr>
          <p:nvPr>
            <p:ph type="title" hasCustomPrompt="1"/>
          </p:nvPr>
        </p:nvSpPr>
        <p:spPr>
          <a:xfrm flipH="1">
            <a:off x="713225" y="1369525"/>
            <a:ext cx="972000" cy="57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891" name="Google Shape;891;p21"/>
          <p:cNvSpPr txBox="1">
            <a:spLocks noGrp="1"/>
          </p:cNvSpPr>
          <p:nvPr>
            <p:ph type="subTitle" idx="2"/>
          </p:nvPr>
        </p:nvSpPr>
        <p:spPr>
          <a:xfrm>
            <a:off x="3828975" y="2465950"/>
            <a:ext cx="1377600" cy="45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Josefin Sans"/>
              <a:buNone/>
              <a:defRPr sz="2000" b="1"/>
            </a:lvl1pPr>
            <a:lvl2pPr lvl="1" rtl="0">
              <a:spcBef>
                <a:spcPts val="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892" name="Google Shape;892;p21"/>
          <p:cNvSpPr txBox="1">
            <a:spLocks noGrp="1"/>
          </p:cNvSpPr>
          <p:nvPr>
            <p:ph type="title" idx="3" hasCustomPrompt="1"/>
          </p:nvPr>
        </p:nvSpPr>
        <p:spPr>
          <a:xfrm flipH="1">
            <a:off x="713225" y="2407750"/>
            <a:ext cx="972000" cy="57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893" name="Google Shape;893;p21"/>
          <p:cNvSpPr txBox="1">
            <a:spLocks noGrp="1"/>
          </p:cNvSpPr>
          <p:nvPr>
            <p:ph type="subTitle" idx="4"/>
          </p:nvPr>
        </p:nvSpPr>
        <p:spPr>
          <a:xfrm>
            <a:off x="3828975" y="3504175"/>
            <a:ext cx="1377600" cy="45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Josefin Sans"/>
              <a:buNone/>
              <a:defRPr sz="2000" b="1"/>
            </a:lvl1pPr>
            <a:lvl2pPr lvl="1" rtl="0">
              <a:spcBef>
                <a:spcPts val="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894" name="Google Shape;894;p21"/>
          <p:cNvSpPr txBox="1">
            <a:spLocks noGrp="1"/>
          </p:cNvSpPr>
          <p:nvPr>
            <p:ph type="title" idx="5" hasCustomPrompt="1"/>
          </p:nvPr>
        </p:nvSpPr>
        <p:spPr>
          <a:xfrm flipH="1">
            <a:off x="713225" y="3445975"/>
            <a:ext cx="972000" cy="57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895" name="Google Shape;895;p21"/>
          <p:cNvSpPr txBox="1">
            <a:spLocks noGrp="1"/>
          </p:cNvSpPr>
          <p:nvPr>
            <p:ph type="title" idx="6"/>
          </p:nvPr>
        </p:nvSpPr>
        <p:spPr>
          <a:xfrm>
            <a:off x="713225" y="362625"/>
            <a:ext cx="7717500" cy="704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a:lvl1pPr>
            <a:lvl2pPr lvl="1" rtl="0">
              <a:spcBef>
                <a:spcPts val="0"/>
              </a:spcBef>
              <a:spcAft>
                <a:spcPts val="0"/>
              </a:spcAft>
              <a:buNone/>
              <a:defRPr sz="3200"/>
            </a:lvl2pPr>
            <a:lvl3pPr lvl="2" rtl="0">
              <a:spcBef>
                <a:spcPts val="0"/>
              </a:spcBef>
              <a:spcAft>
                <a:spcPts val="0"/>
              </a:spcAft>
              <a:buNone/>
              <a:defRPr sz="3200"/>
            </a:lvl3pPr>
            <a:lvl4pPr lvl="3" rtl="0">
              <a:spcBef>
                <a:spcPts val="0"/>
              </a:spcBef>
              <a:spcAft>
                <a:spcPts val="0"/>
              </a:spcAft>
              <a:buNone/>
              <a:defRPr sz="3200"/>
            </a:lvl4pPr>
            <a:lvl5pPr lvl="4" rtl="0">
              <a:spcBef>
                <a:spcPts val="0"/>
              </a:spcBef>
              <a:spcAft>
                <a:spcPts val="0"/>
              </a:spcAft>
              <a:buNone/>
              <a:defRPr sz="3200"/>
            </a:lvl5pPr>
            <a:lvl6pPr lvl="5" rtl="0">
              <a:spcBef>
                <a:spcPts val="0"/>
              </a:spcBef>
              <a:spcAft>
                <a:spcPts val="0"/>
              </a:spcAft>
              <a:buNone/>
              <a:defRPr sz="3200"/>
            </a:lvl6pPr>
            <a:lvl7pPr lvl="6" rtl="0">
              <a:spcBef>
                <a:spcPts val="0"/>
              </a:spcBef>
              <a:spcAft>
                <a:spcPts val="0"/>
              </a:spcAft>
              <a:buNone/>
              <a:defRPr sz="3200"/>
            </a:lvl7pPr>
            <a:lvl8pPr lvl="7" rtl="0">
              <a:spcBef>
                <a:spcPts val="0"/>
              </a:spcBef>
              <a:spcAft>
                <a:spcPts val="0"/>
              </a:spcAft>
              <a:buNone/>
              <a:defRPr sz="3200"/>
            </a:lvl8pPr>
            <a:lvl9pPr lvl="8" rtl="0">
              <a:spcBef>
                <a:spcPts val="0"/>
              </a:spcBef>
              <a:spcAft>
                <a:spcPts val="0"/>
              </a:spcAft>
              <a:buNone/>
              <a:defRPr sz="3200"/>
            </a:lvl9pPr>
          </a:lstStyle>
          <a:p/>
        </p:txBody>
      </p:sp>
      <p:sp>
        <p:nvSpPr>
          <p:cNvPr id="896" name="Google Shape;896;p21"/>
          <p:cNvSpPr txBox="1">
            <a:spLocks noGrp="1"/>
          </p:cNvSpPr>
          <p:nvPr>
            <p:ph type="subTitle" idx="7"/>
          </p:nvPr>
        </p:nvSpPr>
        <p:spPr>
          <a:xfrm>
            <a:off x="5249525" y="1427725"/>
            <a:ext cx="3181200" cy="459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Josefin Sans"/>
              <a:buNone/>
              <a:defRPr/>
            </a:lvl1pPr>
            <a:lvl2pPr lvl="1" rtl="0">
              <a:spcBef>
                <a:spcPts val="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897" name="Google Shape;897;p21"/>
          <p:cNvSpPr txBox="1">
            <a:spLocks noGrp="1"/>
          </p:cNvSpPr>
          <p:nvPr>
            <p:ph type="subTitle" idx="8"/>
          </p:nvPr>
        </p:nvSpPr>
        <p:spPr>
          <a:xfrm>
            <a:off x="5249525" y="2465950"/>
            <a:ext cx="3181200" cy="459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Josefin Sans"/>
              <a:buNone/>
              <a:defRPr/>
            </a:lvl1pPr>
            <a:lvl2pPr lvl="1" rtl="0">
              <a:spcBef>
                <a:spcPts val="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898" name="Google Shape;898;p21"/>
          <p:cNvSpPr txBox="1">
            <a:spLocks noGrp="1"/>
          </p:cNvSpPr>
          <p:nvPr>
            <p:ph type="subTitle" idx="9"/>
          </p:nvPr>
        </p:nvSpPr>
        <p:spPr>
          <a:xfrm>
            <a:off x="5249525" y="3504175"/>
            <a:ext cx="3181200" cy="459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Josefin Sans"/>
              <a:buNone/>
              <a:defRPr/>
            </a:lvl1pPr>
            <a:lvl2pPr lvl="1" rtl="0">
              <a:spcBef>
                <a:spcPts val="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20">
    <p:spTree>
      <p:nvGrpSpPr>
        <p:cNvPr id="1" name="Shape 947"/>
        <p:cNvGrpSpPr/>
        <p:nvPr/>
      </p:nvGrpSpPr>
      <p:grpSpPr>
        <a:xfrm>
          <a:off x="0" y="0"/>
          <a:ext cx="0" cy="0"/>
          <a:chOff x="0" y="0"/>
          <a:chExt cx="0" cy="0"/>
        </a:xfrm>
      </p:grpSpPr>
      <p:grpSp>
        <p:nvGrpSpPr>
          <p:cNvPr id="948" name="Google Shape;948;p23"/>
          <p:cNvGrpSpPr/>
          <p:nvPr/>
        </p:nvGrpSpPr>
        <p:grpSpPr>
          <a:xfrm>
            <a:off x="-481950" y="-257250"/>
            <a:ext cx="10107900" cy="5658000"/>
            <a:chOff x="-298500" y="6796775"/>
            <a:chExt cx="10107900" cy="5658000"/>
          </a:xfrm>
        </p:grpSpPr>
        <p:grpSp>
          <p:nvGrpSpPr>
            <p:cNvPr id="949" name="Google Shape;949;p23"/>
            <p:cNvGrpSpPr/>
            <p:nvPr/>
          </p:nvGrpSpPr>
          <p:grpSpPr>
            <a:xfrm>
              <a:off x="-95250" y="6796775"/>
              <a:ext cx="9621724" cy="5658000"/>
              <a:chOff x="-95250" y="6796775"/>
              <a:chExt cx="9621724" cy="5658000"/>
            </a:xfrm>
          </p:grpSpPr>
          <p:cxnSp>
            <p:nvCxnSpPr>
              <p:cNvPr id="950" name="Google Shape;950;p23"/>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51" name="Google Shape;951;p23"/>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52" name="Google Shape;952;p23"/>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53" name="Google Shape;953;p23"/>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54" name="Google Shape;954;p23"/>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55" name="Google Shape;955;p23"/>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56" name="Google Shape;956;p23"/>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57" name="Google Shape;957;p23"/>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58" name="Google Shape;958;p23"/>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59" name="Google Shape;959;p23"/>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60" name="Google Shape;960;p23"/>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61" name="Google Shape;961;p23"/>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62" name="Google Shape;962;p23"/>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63" name="Google Shape;963;p23"/>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64" name="Google Shape;964;p23"/>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65" name="Google Shape;965;p23"/>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66" name="Google Shape;966;p23"/>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67" name="Google Shape;967;p23"/>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68" name="Google Shape;968;p23"/>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69" name="Google Shape;969;p23"/>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70" name="Google Shape;970;p23"/>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71" name="Google Shape;971;p23"/>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72" name="Google Shape;972;p23"/>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73" name="Google Shape;973;p23"/>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74" name="Google Shape;974;p23"/>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975" name="Google Shape;975;p23"/>
            <p:cNvGrpSpPr/>
            <p:nvPr/>
          </p:nvGrpSpPr>
          <p:grpSpPr>
            <a:xfrm>
              <a:off x="-298500" y="7045279"/>
              <a:ext cx="10107900" cy="5211754"/>
              <a:chOff x="-298500" y="7045279"/>
              <a:chExt cx="10107900" cy="5211754"/>
            </a:xfrm>
          </p:grpSpPr>
          <p:cxnSp>
            <p:nvCxnSpPr>
              <p:cNvPr id="976" name="Google Shape;976;p23"/>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77" name="Google Shape;977;p23"/>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78" name="Google Shape;978;p23"/>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79" name="Google Shape;979;p23"/>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80" name="Google Shape;980;p23"/>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81" name="Google Shape;981;p23"/>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82" name="Google Shape;982;p23"/>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83" name="Google Shape;983;p23"/>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84" name="Google Shape;984;p23"/>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85" name="Google Shape;985;p23"/>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86" name="Google Shape;986;p23"/>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87" name="Google Shape;987;p23"/>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88" name="Google Shape;988;p23"/>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89" name="Google Shape;989;p23"/>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990" name="Google Shape;990;p23"/>
          <p:cNvSpPr/>
          <p:nvPr/>
        </p:nvSpPr>
        <p:spPr>
          <a:xfrm>
            <a:off x="4033210" y="1620814"/>
            <a:ext cx="5434634" cy="3841960"/>
          </a:xfrm>
          <a:custGeom>
            <a:avLst/>
            <a:gdLst/>
            <a:ahLst/>
            <a:cxnLst/>
            <a:rect l="l" t="t" r="r" b="b"/>
            <a:pathLst>
              <a:path w="131311" h="92829" extrusionOk="0">
                <a:moveTo>
                  <a:pt x="131310" y="670"/>
                </a:moveTo>
                <a:cubicBezTo>
                  <a:pt x="124684" y="1"/>
                  <a:pt x="119912" y="1217"/>
                  <a:pt x="115353" y="3770"/>
                </a:cubicBezTo>
                <a:cubicBezTo>
                  <a:pt x="112222" y="5502"/>
                  <a:pt x="109851" y="8420"/>
                  <a:pt x="106811" y="10366"/>
                </a:cubicBezTo>
                <a:cubicBezTo>
                  <a:pt x="98909" y="15411"/>
                  <a:pt x="88604" y="12737"/>
                  <a:pt x="79273" y="13527"/>
                </a:cubicBezTo>
                <a:cubicBezTo>
                  <a:pt x="68331" y="14469"/>
                  <a:pt x="57996" y="20852"/>
                  <a:pt x="52221" y="30214"/>
                </a:cubicBezTo>
                <a:cubicBezTo>
                  <a:pt x="47357" y="38117"/>
                  <a:pt x="45564" y="47843"/>
                  <a:pt x="39455" y="54774"/>
                </a:cubicBezTo>
                <a:cubicBezTo>
                  <a:pt x="35382" y="59394"/>
                  <a:pt x="29850" y="62312"/>
                  <a:pt x="24378" y="65047"/>
                </a:cubicBezTo>
                <a:cubicBezTo>
                  <a:pt x="18907" y="67813"/>
                  <a:pt x="12554" y="71400"/>
                  <a:pt x="8299" y="75838"/>
                </a:cubicBezTo>
                <a:cubicBezTo>
                  <a:pt x="4074" y="80276"/>
                  <a:pt x="882" y="85929"/>
                  <a:pt x="1" y="92829"/>
                </a:cubicBezTo>
                <a:lnTo>
                  <a:pt x="124867" y="92829"/>
                </a:lnTo>
                <a:cubicBezTo>
                  <a:pt x="128423" y="92829"/>
                  <a:pt x="131310" y="89911"/>
                  <a:pt x="131310" y="86355"/>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 name="Google Shape;991;p23"/>
          <p:cNvSpPr/>
          <p:nvPr/>
        </p:nvSpPr>
        <p:spPr>
          <a:xfrm>
            <a:off x="-95250" y="-95250"/>
            <a:ext cx="2087083" cy="1700643"/>
          </a:xfrm>
          <a:custGeom>
            <a:avLst/>
            <a:gdLst/>
            <a:ahLst/>
            <a:cxnLst/>
            <a:rect l="l" t="t" r="r" b="b"/>
            <a:pathLst>
              <a:path w="42191" h="34379" extrusionOk="0">
                <a:moveTo>
                  <a:pt x="42190" y="1"/>
                </a:moveTo>
                <a:cubicBezTo>
                  <a:pt x="41673" y="5351"/>
                  <a:pt x="37084" y="10183"/>
                  <a:pt x="32251" y="12554"/>
                </a:cubicBezTo>
                <a:cubicBezTo>
                  <a:pt x="27418" y="14956"/>
                  <a:pt x="22068" y="16050"/>
                  <a:pt x="17174" y="18299"/>
                </a:cubicBezTo>
                <a:cubicBezTo>
                  <a:pt x="9758" y="21643"/>
                  <a:pt x="3740" y="27205"/>
                  <a:pt x="1" y="34378"/>
                </a:cubicBezTo>
                <a:lnTo>
                  <a:pt x="1" y="6445"/>
                </a:lnTo>
                <a:cubicBezTo>
                  <a:pt x="1" y="2888"/>
                  <a:pt x="2888" y="1"/>
                  <a:pt x="6445" y="1"/>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21">
    <p:spTree>
      <p:nvGrpSpPr>
        <p:cNvPr id="1" name="Shape 992"/>
        <p:cNvGrpSpPr/>
        <p:nvPr/>
      </p:nvGrpSpPr>
      <p:grpSpPr>
        <a:xfrm>
          <a:off x="0" y="0"/>
          <a:ext cx="0" cy="0"/>
          <a:chOff x="0" y="0"/>
          <a:chExt cx="0" cy="0"/>
        </a:xfrm>
      </p:grpSpPr>
      <p:grpSp>
        <p:nvGrpSpPr>
          <p:cNvPr id="993" name="Google Shape;993;p24"/>
          <p:cNvGrpSpPr/>
          <p:nvPr/>
        </p:nvGrpSpPr>
        <p:grpSpPr>
          <a:xfrm>
            <a:off x="-481950" y="-257250"/>
            <a:ext cx="10107900" cy="5658000"/>
            <a:chOff x="-298500" y="6796775"/>
            <a:chExt cx="10107900" cy="5658000"/>
          </a:xfrm>
        </p:grpSpPr>
        <p:grpSp>
          <p:nvGrpSpPr>
            <p:cNvPr id="994" name="Google Shape;994;p24"/>
            <p:cNvGrpSpPr/>
            <p:nvPr/>
          </p:nvGrpSpPr>
          <p:grpSpPr>
            <a:xfrm>
              <a:off x="-95250" y="6796775"/>
              <a:ext cx="9621724" cy="5658000"/>
              <a:chOff x="-95250" y="6796775"/>
              <a:chExt cx="9621724" cy="5658000"/>
            </a:xfrm>
          </p:grpSpPr>
          <p:cxnSp>
            <p:nvCxnSpPr>
              <p:cNvPr id="995" name="Google Shape;995;p24"/>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96" name="Google Shape;996;p24"/>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97" name="Google Shape;997;p24"/>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98" name="Google Shape;998;p24"/>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99" name="Google Shape;999;p24"/>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00" name="Google Shape;1000;p24"/>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01" name="Google Shape;1001;p24"/>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02" name="Google Shape;1002;p24"/>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03" name="Google Shape;1003;p24"/>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04" name="Google Shape;1004;p24"/>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05" name="Google Shape;1005;p24"/>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06" name="Google Shape;1006;p24"/>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07" name="Google Shape;1007;p24"/>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08" name="Google Shape;1008;p24"/>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09" name="Google Shape;1009;p24"/>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10" name="Google Shape;1010;p24"/>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11" name="Google Shape;1011;p24"/>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12" name="Google Shape;1012;p24"/>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13" name="Google Shape;1013;p24"/>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14" name="Google Shape;1014;p24"/>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15" name="Google Shape;1015;p24"/>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16" name="Google Shape;1016;p24"/>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17" name="Google Shape;1017;p24"/>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18" name="Google Shape;1018;p24"/>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19" name="Google Shape;1019;p24"/>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1020" name="Google Shape;1020;p24"/>
            <p:cNvGrpSpPr/>
            <p:nvPr/>
          </p:nvGrpSpPr>
          <p:grpSpPr>
            <a:xfrm>
              <a:off x="-298500" y="7045279"/>
              <a:ext cx="10107900" cy="5211754"/>
              <a:chOff x="-298500" y="7045279"/>
              <a:chExt cx="10107900" cy="5211754"/>
            </a:xfrm>
          </p:grpSpPr>
          <p:cxnSp>
            <p:nvCxnSpPr>
              <p:cNvPr id="1021" name="Google Shape;1021;p24"/>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22" name="Google Shape;1022;p24"/>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23" name="Google Shape;1023;p24"/>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24" name="Google Shape;1024;p24"/>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25" name="Google Shape;1025;p24"/>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26" name="Google Shape;1026;p24"/>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27" name="Google Shape;1027;p24"/>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28" name="Google Shape;1028;p24"/>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29" name="Google Shape;1029;p24"/>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30" name="Google Shape;1030;p24"/>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31" name="Google Shape;1031;p24"/>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32" name="Google Shape;1032;p24"/>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33" name="Google Shape;1033;p24"/>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34" name="Google Shape;1034;p24"/>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1035" name="Google Shape;1035;p24"/>
          <p:cNvSpPr/>
          <p:nvPr/>
        </p:nvSpPr>
        <p:spPr>
          <a:xfrm rot="10800000" flipH="1">
            <a:off x="-95250" y="3809550"/>
            <a:ext cx="1746180" cy="1422861"/>
          </a:xfrm>
          <a:custGeom>
            <a:avLst/>
            <a:gdLst/>
            <a:ahLst/>
            <a:cxnLst/>
            <a:rect l="l" t="t" r="r" b="b"/>
            <a:pathLst>
              <a:path w="42191" h="34379" extrusionOk="0">
                <a:moveTo>
                  <a:pt x="42190" y="1"/>
                </a:moveTo>
                <a:cubicBezTo>
                  <a:pt x="41673" y="5351"/>
                  <a:pt x="37084" y="10183"/>
                  <a:pt x="32251" y="12554"/>
                </a:cubicBezTo>
                <a:cubicBezTo>
                  <a:pt x="27418" y="14956"/>
                  <a:pt x="22068" y="16050"/>
                  <a:pt x="17174" y="18299"/>
                </a:cubicBezTo>
                <a:cubicBezTo>
                  <a:pt x="9758" y="21643"/>
                  <a:pt x="3740" y="27205"/>
                  <a:pt x="1" y="34378"/>
                </a:cubicBezTo>
                <a:lnTo>
                  <a:pt x="1" y="6445"/>
                </a:lnTo>
                <a:cubicBezTo>
                  <a:pt x="1" y="2888"/>
                  <a:pt x="2888" y="1"/>
                  <a:pt x="6445" y="1"/>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 name="Google Shape;1036;p24"/>
          <p:cNvSpPr/>
          <p:nvPr/>
        </p:nvSpPr>
        <p:spPr>
          <a:xfrm rot="627001">
            <a:off x="7904813" y="-547504"/>
            <a:ext cx="2111177" cy="2833658"/>
          </a:xfrm>
          <a:custGeom>
            <a:avLst/>
            <a:gdLst/>
            <a:ahLst/>
            <a:cxnLst/>
            <a:rect l="l" t="t" r="r" b="b"/>
            <a:pathLst>
              <a:path w="75230" h="100975" extrusionOk="0">
                <a:moveTo>
                  <a:pt x="70914" y="86506"/>
                </a:moveTo>
                <a:cubicBezTo>
                  <a:pt x="69363" y="92160"/>
                  <a:pt x="64166" y="100427"/>
                  <a:pt x="57600" y="100671"/>
                </a:cubicBezTo>
                <a:cubicBezTo>
                  <a:pt x="48421" y="100975"/>
                  <a:pt x="40731" y="92069"/>
                  <a:pt x="38451" y="83953"/>
                </a:cubicBezTo>
                <a:cubicBezTo>
                  <a:pt x="36718" y="77874"/>
                  <a:pt x="37174" y="70761"/>
                  <a:pt x="33010" y="65959"/>
                </a:cubicBezTo>
                <a:cubicBezTo>
                  <a:pt x="26840" y="58937"/>
                  <a:pt x="14894" y="61521"/>
                  <a:pt x="7204" y="56171"/>
                </a:cubicBezTo>
                <a:cubicBezTo>
                  <a:pt x="2311" y="52706"/>
                  <a:pt x="0" y="45959"/>
                  <a:pt x="1824" y="40214"/>
                </a:cubicBezTo>
                <a:cubicBezTo>
                  <a:pt x="3101" y="36171"/>
                  <a:pt x="6140" y="32645"/>
                  <a:pt x="6171" y="28420"/>
                </a:cubicBezTo>
                <a:cubicBezTo>
                  <a:pt x="6232" y="25685"/>
                  <a:pt x="4925" y="23101"/>
                  <a:pt x="4134" y="20487"/>
                </a:cubicBezTo>
                <a:cubicBezTo>
                  <a:pt x="2432" y="14742"/>
                  <a:pt x="3405" y="6323"/>
                  <a:pt x="8268" y="2858"/>
                </a:cubicBezTo>
                <a:cubicBezTo>
                  <a:pt x="11581" y="517"/>
                  <a:pt x="17204" y="0"/>
                  <a:pt x="20882" y="821"/>
                </a:cubicBezTo>
                <a:cubicBezTo>
                  <a:pt x="24530" y="1642"/>
                  <a:pt x="27873" y="3496"/>
                  <a:pt x="31065" y="5472"/>
                </a:cubicBezTo>
                <a:cubicBezTo>
                  <a:pt x="48998" y="16566"/>
                  <a:pt x="60974" y="34591"/>
                  <a:pt x="68543" y="54986"/>
                </a:cubicBezTo>
                <a:cubicBezTo>
                  <a:pt x="68543" y="54986"/>
                  <a:pt x="75230" y="71217"/>
                  <a:pt x="70914" y="86506"/>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 name="Shape 103"/>
        <p:cNvGrpSpPr/>
        <p:nvPr/>
      </p:nvGrpSpPr>
      <p:grpSpPr>
        <a:xfrm>
          <a:off x="0" y="0"/>
          <a:ext cx="0" cy="0"/>
          <a:chOff x="0" y="0"/>
          <a:chExt cx="0" cy="0"/>
        </a:xfrm>
      </p:grpSpPr>
      <p:grpSp>
        <p:nvGrpSpPr>
          <p:cNvPr id="104" name="Google Shape;104;p4"/>
          <p:cNvGrpSpPr/>
          <p:nvPr/>
        </p:nvGrpSpPr>
        <p:grpSpPr>
          <a:xfrm>
            <a:off x="-481950" y="-257250"/>
            <a:ext cx="10107900" cy="5658000"/>
            <a:chOff x="-298500" y="6796775"/>
            <a:chExt cx="10107900" cy="5658000"/>
          </a:xfrm>
        </p:grpSpPr>
        <p:grpSp>
          <p:nvGrpSpPr>
            <p:cNvPr id="105" name="Google Shape;105;p4"/>
            <p:cNvGrpSpPr/>
            <p:nvPr/>
          </p:nvGrpSpPr>
          <p:grpSpPr>
            <a:xfrm>
              <a:off x="-95250" y="6796775"/>
              <a:ext cx="9621724" cy="5658000"/>
              <a:chOff x="-95250" y="6796775"/>
              <a:chExt cx="9621724" cy="5658000"/>
            </a:xfrm>
          </p:grpSpPr>
          <p:cxnSp>
            <p:nvCxnSpPr>
              <p:cNvPr id="106" name="Google Shape;106;p4"/>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7" name="Google Shape;107;p4"/>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8" name="Google Shape;108;p4"/>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9" name="Google Shape;109;p4"/>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10" name="Google Shape;110;p4"/>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11" name="Google Shape;111;p4"/>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12" name="Google Shape;112;p4"/>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13" name="Google Shape;113;p4"/>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14" name="Google Shape;114;p4"/>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15" name="Google Shape;115;p4"/>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16" name="Google Shape;116;p4"/>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17" name="Google Shape;117;p4"/>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18" name="Google Shape;118;p4"/>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19" name="Google Shape;119;p4"/>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20" name="Google Shape;120;p4"/>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21" name="Google Shape;121;p4"/>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22" name="Google Shape;122;p4"/>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23" name="Google Shape;123;p4"/>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24" name="Google Shape;124;p4"/>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25" name="Google Shape;125;p4"/>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26" name="Google Shape;126;p4"/>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27" name="Google Shape;127;p4"/>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28" name="Google Shape;128;p4"/>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29" name="Google Shape;129;p4"/>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30" name="Google Shape;130;p4"/>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131" name="Google Shape;131;p4"/>
            <p:cNvGrpSpPr/>
            <p:nvPr/>
          </p:nvGrpSpPr>
          <p:grpSpPr>
            <a:xfrm>
              <a:off x="-298500" y="7045279"/>
              <a:ext cx="10107900" cy="5211754"/>
              <a:chOff x="-298500" y="7045279"/>
              <a:chExt cx="10107900" cy="5211754"/>
            </a:xfrm>
          </p:grpSpPr>
          <p:cxnSp>
            <p:nvCxnSpPr>
              <p:cNvPr id="132" name="Google Shape;132;p4"/>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33" name="Google Shape;133;p4"/>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34" name="Google Shape;134;p4"/>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35" name="Google Shape;135;p4"/>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36" name="Google Shape;136;p4"/>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37" name="Google Shape;137;p4"/>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38" name="Google Shape;138;p4"/>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39" name="Google Shape;139;p4"/>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40" name="Google Shape;140;p4"/>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41" name="Google Shape;141;p4"/>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42" name="Google Shape;142;p4"/>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43" name="Google Shape;143;p4"/>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44" name="Google Shape;144;p4"/>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45" name="Google Shape;145;p4"/>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146" name="Google Shape;146;p4"/>
          <p:cNvSpPr txBox="1">
            <a:spLocks noGrp="1"/>
          </p:cNvSpPr>
          <p:nvPr>
            <p:ph type="body" idx="1"/>
          </p:nvPr>
        </p:nvSpPr>
        <p:spPr>
          <a:xfrm>
            <a:off x="713225" y="981075"/>
            <a:ext cx="7699200" cy="36183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Font typeface="Roboto Condensed Light" panose="02000000000000000000"/>
              <a:buChar char="○"/>
              <a:defRPr/>
            </a:lvl2pPr>
            <a:lvl3pPr marL="1371600" lvl="2" indent="-304800">
              <a:spcBef>
                <a:spcPts val="1600"/>
              </a:spcBef>
              <a:spcAft>
                <a:spcPts val="0"/>
              </a:spcAft>
              <a:buSzPts val="1200"/>
              <a:buFont typeface="Roboto Condensed Light" panose="02000000000000000000"/>
              <a:buChar char="■"/>
              <a:defRPr/>
            </a:lvl3pPr>
            <a:lvl4pPr marL="1828800" lvl="3" indent="-304800">
              <a:spcBef>
                <a:spcPts val="1600"/>
              </a:spcBef>
              <a:spcAft>
                <a:spcPts val="0"/>
              </a:spcAft>
              <a:buSzPts val="1200"/>
              <a:buFont typeface="Roboto Condensed Light" panose="02000000000000000000"/>
              <a:buChar char="●"/>
              <a:defRPr/>
            </a:lvl4pPr>
            <a:lvl5pPr marL="2286000" lvl="4" indent="-304800">
              <a:spcBef>
                <a:spcPts val="1600"/>
              </a:spcBef>
              <a:spcAft>
                <a:spcPts val="0"/>
              </a:spcAft>
              <a:buSzPts val="1200"/>
              <a:buFont typeface="Roboto Condensed Light" panose="02000000000000000000"/>
              <a:buChar char="○"/>
              <a:defRPr/>
            </a:lvl5pPr>
            <a:lvl6pPr marL="2743200" lvl="5" indent="-304800">
              <a:spcBef>
                <a:spcPts val="1600"/>
              </a:spcBef>
              <a:spcAft>
                <a:spcPts val="0"/>
              </a:spcAft>
              <a:buSzPts val="1200"/>
              <a:buFont typeface="Roboto Condensed Light" panose="02000000000000000000"/>
              <a:buChar char="■"/>
              <a:defRPr/>
            </a:lvl6pPr>
            <a:lvl7pPr marL="3200400" lvl="6" indent="-304800">
              <a:spcBef>
                <a:spcPts val="1600"/>
              </a:spcBef>
              <a:spcAft>
                <a:spcPts val="0"/>
              </a:spcAft>
              <a:buSzPts val="1200"/>
              <a:buFont typeface="Roboto Condensed Light" panose="02000000000000000000"/>
              <a:buChar char="●"/>
              <a:defRPr/>
            </a:lvl7pPr>
            <a:lvl8pPr marL="3657600" lvl="7" indent="-304800">
              <a:spcBef>
                <a:spcPts val="1600"/>
              </a:spcBef>
              <a:spcAft>
                <a:spcPts val="0"/>
              </a:spcAft>
              <a:buSzPts val="1200"/>
              <a:buFont typeface="Roboto Condensed Light" panose="02000000000000000000"/>
              <a:buChar char="○"/>
              <a:defRPr/>
            </a:lvl8pPr>
            <a:lvl9pPr marL="4114800" lvl="8" indent="-304800">
              <a:spcBef>
                <a:spcPts val="1600"/>
              </a:spcBef>
              <a:spcAft>
                <a:spcPts val="1600"/>
              </a:spcAft>
              <a:buSzPts val="1200"/>
              <a:buFont typeface="Roboto Condensed Light" panose="02000000000000000000"/>
              <a:buChar char="■"/>
              <a:defRPr/>
            </a:lvl9pPr>
          </a:lstStyle>
          <a:p/>
        </p:txBody>
      </p:sp>
      <p:sp>
        <p:nvSpPr>
          <p:cNvPr id="147" name="Google Shape;147;p4"/>
          <p:cNvSpPr/>
          <p:nvPr/>
        </p:nvSpPr>
        <p:spPr>
          <a:xfrm>
            <a:off x="7730588" y="3540100"/>
            <a:ext cx="2826825" cy="3197650"/>
          </a:xfrm>
          <a:custGeom>
            <a:avLst/>
            <a:gdLst/>
            <a:ahLst/>
            <a:cxnLst/>
            <a:rect l="l" t="t" r="r" b="b"/>
            <a:pathLst>
              <a:path w="113073" h="127906" extrusionOk="0">
                <a:moveTo>
                  <a:pt x="44044" y="127906"/>
                </a:moveTo>
                <a:cubicBezTo>
                  <a:pt x="62798" y="127632"/>
                  <a:pt x="78421" y="113224"/>
                  <a:pt x="80762" y="94622"/>
                </a:cubicBezTo>
                <a:cubicBezTo>
                  <a:pt x="81826" y="86020"/>
                  <a:pt x="82829" y="77388"/>
                  <a:pt x="87297" y="71826"/>
                </a:cubicBezTo>
                <a:cubicBezTo>
                  <a:pt x="93315" y="64166"/>
                  <a:pt x="103923" y="60792"/>
                  <a:pt x="109060" y="52524"/>
                </a:cubicBezTo>
                <a:cubicBezTo>
                  <a:pt x="113073" y="46020"/>
                  <a:pt x="112860" y="37327"/>
                  <a:pt x="109212" y="30548"/>
                </a:cubicBezTo>
                <a:cubicBezTo>
                  <a:pt x="105565" y="23801"/>
                  <a:pt x="98878" y="18998"/>
                  <a:pt x="91552" y="16718"/>
                </a:cubicBezTo>
                <a:cubicBezTo>
                  <a:pt x="84865" y="14652"/>
                  <a:pt x="77145" y="14317"/>
                  <a:pt x="72190" y="9424"/>
                </a:cubicBezTo>
                <a:cubicBezTo>
                  <a:pt x="67874" y="5168"/>
                  <a:pt x="66111" y="1"/>
                  <a:pt x="59120" y="62"/>
                </a:cubicBezTo>
                <a:cubicBezTo>
                  <a:pt x="54014" y="153"/>
                  <a:pt x="49758" y="4712"/>
                  <a:pt x="49090" y="9728"/>
                </a:cubicBezTo>
                <a:cubicBezTo>
                  <a:pt x="48573" y="14074"/>
                  <a:pt x="49849" y="18421"/>
                  <a:pt x="49849" y="22798"/>
                </a:cubicBezTo>
                <a:cubicBezTo>
                  <a:pt x="49849" y="33831"/>
                  <a:pt x="41643" y="43102"/>
                  <a:pt x="33223" y="50154"/>
                </a:cubicBezTo>
                <a:cubicBezTo>
                  <a:pt x="24743" y="57266"/>
                  <a:pt x="15168" y="63801"/>
                  <a:pt x="10426" y="73741"/>
                </a:cubicBezTo>
                <a:cubicBezTo>
                  <a:pt x="9879" y="74865"/>
                  <a:pt x="9393" y="75990"/>
                  <a:pt x="8967" y="77175"/>
                </a:cubicBezTo>
                <a:cubicBezTo>
                  <a:pt x="1" y="101401"/>
                  <a:pt x="17296" y="127602"/>
                  <a:pt x="43132" y="127814"/>
                </a:cubicBezTo>
                <a:cubicBezTo>
                  <a:pt x="43436" y="127906"/>
                  <a:pt x="43740" y="127906"/>
                  <a:pt x="44044" y="127906"/>
                </a:cubicBezTo>
                <a:close/>
              </a:path>
            </a:pathLst>
          </a:custGeom>
          <a:gradFill>
            <a:gsLst>
              <a:gs pos="0">
                <a:srgbClr val="F8F6FF">
                  <a:alpha val="70196"/>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4"/>
          <p:cNvSpPr txBox="1">
            <a:spLocks noGrp="1"/>
          </p:cNvSpPr>
          <p:nvPr>
            <p:ph type="title"/>
          </p:nvPr>
        </p:nvSpPr>
        <p:spPr>
          <a:xfrm>
            <a:off x="713225" y="362625"/>
            <a:ext cx="7717500" cy="704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a:lvl1pPr>
            <a:lvl2pPr lvl="1" rtl="0">
              <a:spcBef>
                <a:spcPts val="0"/>
              </a:spcBef>
              <a:spcAft>
                <a:spcPts val="0"/>
              </a:spcAft>
              <a:buNone/>
              <a:defRPr sz="3200"/>
            </a:lvl2pPr>
            <a:lvl3pPr lvl="2" rtl="0">
              <a:spcBef>
                <a:spcPts val="0"/>
              </a:spcBef>
              <a:spcAft>
                <a:spcPts val="0"/>
              </a:spcAft>
              <a:buNone/>
              <a:defRPr sz="3200"/>
            </a:lvl3pPr>
            <a:lvl4pPr lvl="3" rtl="0">
              <a:spcBef>
                <a:spcPts val="0"/>
              </a:spcBef>
              <a:spcAft>
                <a:spcPts val="0"/>
              </a:spcAft>
              <a:buNone/>
              <a:defRPr sz="3200"/>
            </a:lvl4pPr>
            <a:lvl5pPr lvl="4" rtl="0">
              <a:spcBef>
                <a:spcPts val="0"/>
              </a:spcBef>
              <a:spcAft>
                <a:spcPts val="0"/>
              </a:spcAft>
              <a:buNone/>
              <a:defRPr sz="3200"/>
            </a:lvl5pPr>
            <a:lvl6pPr lvl="5" rtl="0">
              <a:spcBef>
                <a:spcPts val="0"/>
              </a:spcBef>
              <a:spcAft>
                <a:spcPts val="0"/>
              </a:spcAft>
              <a:buNone/>
              <a:defRPr sz="3200"/>
            </a:lvl6pPr>
            <a:lvl7pPr lvl="6" rtl="0">
              <a:spcBef>
                <a:spcPts val="0"/>
              </a:spcBef>
              <a:spcAft>
                <a:spcPts val="0"/>
              </a:spcAft>
              <a:buNone/>
              <a:defRPr sz="3200"/>
            </a:lvl7pPr>
            <a:lvl8pPr lvl="7" rtl="0">
              <a:spcBef>
                <a:spcPts val="0"/>
              </a:spcBef>
              <a:spcAft>
                <a:spcPts val="0"/>
              </a:spcAft>
              <a:buNone/>
              <a:defRPr sz="3200"/>
            </a:lvl8pPr>
            <a:lvl9pPr lvl="8" rtl="0">
              <a:spcBef>
                <a:spcPts val="0"/>
              </a:spcBef>
              <a:spcAft>
                <a:spcPts val="0"/>
              </a:spcAft>
              <a:buNone/>
              <a:defRPr sz="32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4"/>
        <p:cNvGrpSpPr/>
        <p:nvPr/>
      </p:nvGrpSpPr>
      <p:grpSpPr>
        <a:xfrm>
          <a:off x="0" y="0"/>
          <a:ext cx="0" cy="0"/>
          <a:chOff x="0" y="0"/>
          <a:chExt cx="0" cy="0"/>
        </a:xfrm>
      </p:grpSpPr>
      <p:grpSp>
        <p:nvGrpSpPr>
          <p:cNvPr id="245" name="Google Shape;245;p7"/>
          <p:cNvGrpSpPr/>
          <p:nvPr/>
        </p:nvGrpSpPr>
        <p:grpSpPr>
          <a:xfrm>
            <a:off x="-481950" y="-257250"/>
            <a:ext cx="10107900" cy="5658000"/>
            <a:chOff x="-298500" y="6796775"/>
            <a:chExt cx="10107900" cy="5658000"/>
          </a:xfrm>
        </p:grpSpPr>
        <p:grpSp>
          <p:nvGrpSpPr>
            <p:cNvPr id="246" name="Google Shape;246;p7"/>
            <p:cNvGrpSpPr/>
            <p:nvPr/>
          </p:nvGrpSpPr>
          <p:grpSpPr>
            <a:xfrm>
              <a:off x="-95250" y="6796775"/>
              <a:ext cx="9621724" cy="5658000"/>
              <a:chOff x="-95250" y="6796775"/>
              <a:chExt cx="9621724" cy="5658000"/>
            </a:xfrm>
          </p:grpSpPr>
          <p:cxnSp>
            <p:nvCxnSpPr>
              <p:cNvPr id="247" name="Google Shape;247;p7"/>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48" name="Google Shape;248;p7"/>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49" name="Google Shape;249;p7"/>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50" name="Google Shape;250;p7"/>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51" name="Google Shape;251;p7"/>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52" name="Google Shape;252;p7"/>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53" name="Google Shape;253;p7"/>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54" name="Google Shape;254;p7"/>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55" name="Google Shape;255;p7"/>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56" name="Google Shape;256;p7"/>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57" name="Google Shape;257;p7"/>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58" name="Google Shape;258;p7"/>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59" name="Google Shape;259;p7"/>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60" name="Google Shape;260;p7"/>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61" name="Google Shape;261;p7"/>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62" name="Google Shape;262;p7"/>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63" name="Google Shape;263;p7"/>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64" name="Google Shape;264;p7"/>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65" name="Google Shape;265;p7"/>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66" name="Google Shape;266;p7"/>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67" name="Google Shape;267;p7"/>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68" name="Google Shape;268;p7"/>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69" name="Google Shape;269;p7"/>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70" name="Google Shape;270;p7"/>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71" name="Google Shape;271;p7"/>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272" name="Google Shape;272;p7"/>
            <p:cNvGrpSpPr/>
            <p:nvPr/>
          </p:nvGrpSpPr>
          <p:grpSpPr>
            <a:xfrm>
              <a:off x="-298500" y="7045279"/>
              <a:ext cx="10107900" cy="5211754"/>
              <a:chOff x="-298500" y="7045279"/>
              <a:chExt cx="10107900" cy="5211754"/>
            </a:xfrm>
          </p:grpSpPr>
          <p:cxnSp>
            <p:nvCxnSpPr>
              <p:cNvPr id="273" name="Google Shape;273;p7"/>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74" name="Google Shape;274;p7"/>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75" name="Google Shape;275;p7"/>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76" name="Google Shape;276;p7"/>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77" name="Google Shape;277;p7"/>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78" name="Google Shape;278;p7"/>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79" name="Google Shape;279;p7"/>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80" name="Google Shape;280;p7"/>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81" name="Google Shape;281;p7"/>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82" name="Google Shape;282;p7"/>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83" name="Google Shape;283;p7"/>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84" name="Google Shape;284;p7"/>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85" name="Google Shape;285;p7"/>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86" name="Google Shape;286;p7"/>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287" name="Google Shape;287;p7"/>
          <p:cNvSpPr/>
          <p:nvPr/>
        </p:nvSpPr>
        <p:spPr>
          <a:xfrm rot="1266953">
            <a:off x="7809962" y="3860611"/>
            <a:ext cx="1093403" cy="1194993"/>
          </a:xfrm>
          <a:custGeom>
            <a:avLst/>
            <a:gdLst/>
            <a:ahLst/>
            <a:cxnLst/>
            <a:rect l="l" t="t" r="r" b="b"/>
            <a:pathLst>
              <a:path w="39302" h="42950" extrusionOk="0">
                <a:moveTo>
                  <a:pt x="31216" y="3922"/>
                </a:moveTo>
                <a:cubicBezTo>
                  <a:pt x="27508" y="1004"/>
                  <a:pt x="22159" y="1"/>
                  <a:pt x="17751" y="1703"/>
                </a:cubicBezTo>
                <a:cubicBezTo>
                  <a:pt x="17599" y="1794"/>
                  <a:pt x="17417" y="1855"/>
                  <a:pt x="17265" y="1916"/>
                </a:cubicBezTo>
                <a:cubicBezTo>
                  <a:pt x="13982" y="3344"/>
                  <a:pt x="11398" y="6201"/>
                  <a:pt x="9970" y="9454"/>
                </a:cubicBezTo>
                <a:cubicBezTo>
                  <a:pt x="8572" y="12737"/>
                  <a:pt x="8176" y="16414"/>
                  <a:pt x="6626" y="19606"/>
                </a:cubicBezTo>
                <a:cubicBezTo>
                  <a:pt x="4499" y="23983"/>
                  <a:pt x="0" y="27357"/>
                  <a:pt x="851" y="32585"/>
                </a:cubicBezTo>
                <a:cubicBezTo>
                  <a:pt x="1429" y="36172"/>
                  <a:pt x="4225" y="39120"/>
                  <a:pt x="7812" y="40245"/>
                </a:cubicBezTo>
                <a:cubicBezTo>
                  <a:pt x="16535" y="42950"/>
                  <a:pt x="27630" y="38542"/>
                  <a:pt x="34590" y="29424"/>
                </a:cubicBezTo>
                <a:cubicBezTo>
                  <a:pt x="35928" y="27630"/>
                  <a:pt x="37356" y="24804"/>
                  <a:pt x="37934" y="22007"/>
                </a:cubicBezTo>
                <a:cubicBezTo>
                  <a:pt x="39302" y="15411"/>
                  <a:pt x="36779" y="8664"/>
                  <a:pt x="31672" y="4347"/>
                </a:cubicBezTo>
                <a:cubicBezTo>
                  <a:pt x="31520" y="4195"/>
                  <a:pt x="31368" y="4043"/>
                  <a:pt x="31216" y="3922"/>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 name="Google Shape;288;p7"/>
          <p:cNvSpPr/>
          <p:nvPr/>
        </p:nvSpPr>
        <p:spPr>
          <a:xfrm rot="441087">
            <a:off x="491225" y="3567990"/>
            <a:ext cx="5240534" cy="2748699"/>
          </a:xfrm>
          <a:custGeom>
            <a:avLst/>
            <a:gdLst/>
            <a:ahLst/>
            <a:cxnLst/>
            <a:rect l="l" t="t" r="r" b="b"/>
            <a:pathLst>
              <a:path w="97358" h="51065" extrusionOk="0">
                <a:moveTo>
                  <a:pt x="90580" y="33071"/>
                </a:moveTo>
                <a:cubicBezTo>
                  <a:pt x="93923" y="29180"/>
                  <a:pt x="97358" y="21429"/>
                  <a:pt x="94349" y="16596"/>
                </a:cubicBezTo>
                <a:cubicBezTo>
                  <a:pt x="90184" y="9848"/>
                  <a:pt x="79971" y="8633"/>
                  <a:pt x="73072" y="10912"/>
                </a:cubicBezTo>
                <a:cubicBezTo>
                  <a:pt x="67874" y="12614"/>
                  <a:pt x="62950" y="16383"/>
                  <a:pt x="57509" y="15684"/>
                </a:cubicBezTo>
                <a:cubicBezTo>
                  <a:pt x="49454" y="14651"/>
                  <a:pt x="45533" y="4742"/>
                  <a:pt x="37965" y="1854"/>
                </a:cubicBezTo>
                <a:cubicBezTo>
                  <a:pt x="33101" y="0"/>
                  <a:pt x="27113" y="1642"/>
                  <a:pt x="23861" y="5684"/>
                </a:cubicBezTo>
                <a:cubicBezTo>
                  <a:pt x="21581" y="8541"/>
                  <a:pt x="20517" y="12493"/>
                  <a:pt x="17478" y="14560"/>
                </a:cubicBezTo>
                <a:cubicBezTo>
                  <a:pt x="15502" y="15867"/>
                  <a:pt x="13040" y="16231"/>
                  <a:pt x="10760" y="16900"/>
                </a:cubicBezTo>
                <a:cubicBezTo>
                  <a:pt x="5806" y="18450"/>
                  <a:pt x="213" y="23253"/>
                  <a:pt x="92" y="28420"/>
                </a:cubicBezTo>
                <a:cubicBezTo>
                  <a:pt x="0" y="31946"/>
                  <a:pt x="2371" y="36262"/>
                  <a:pt x="4712" y="38481"/>
                </a:cubicBezTo>
                <a:cubicBezTo>
                  <a:pt x="7083" y="40730"/>
                  <a:pt x="10031" y="42250"/>
                  <a:pt x="13040" y="43588"/>
                </a:cubicBezTo>
                <a:cubicBezTo>
                  <a:pt x="29636" y="51065"/>
                  <a:pt x="48421" y="51004"/>
                  <a:pt x="66780" y="46566"/>
                </a:cubicBezTo>
                <a:cubicBezTo>
                  <a:pt x="66719" y="46536"/>
                  <a:pt x="81674" y="43496"/>
                  <a:pt x="90580" y="33071"/>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7"/>
          <p:cNvSpPr/>
          <p:nvPr/>
        </p:nvSpPr>
        <p:spPr>
          <a:xfrm>
            <a:off x="8142725" y="402525"/>
            <a:ext cx="713575" cy="714325"/>
          </a:xfrm>
          <a:custGeom>
            <a:avLst/>
            <a:gdLst/>
            <a:ahLst/>
            <a:cxnLst/>
            <a:rect l="l" t="t" r="r" b="b"/>
            <a:pathLst>
              <a:path w="28543" h="28573" extrusionOk="0">
                <a:moveTo>
                  <a:pt x="28542" y="14287"/>
                </a:moveTo>
                <a:cubicBezTo>
                  <a:pt x="28542" y="22189"/>
                  <a:pt x="22159" y="28572"/>
                  <a:pt x="14287" y="28572"/>
                </a:cubicBezTo>
                <a:cubicBezTo>
                  <a:pt x="6384" y="28572"/>
                  <a:pt x="1" y="22189"/>
                  <a:pt x="1" y="14287"/>
                </a:cubicBezTo>
                <a:cubicBezTo>
                  <a:pt x="1" y="6414"/>
                  <a:pt x="6384" y="1"/>
                  <a:pt x="14287" y="1"/>
                </a:cubicBezTo>
                <a:cubicBezTo>
                  <a:pt x="22159" y="1"/>
                  <a:pt x="28542" y="6414"/>
                  <a:pt x="28542" y="14287"/>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7"/>
          <p:cNvSpPr txBox="1">
            <a:spLocks noGrp="1"/>
          </p:cNvSpPr>
          <p:nvPr>
            <p:ph type="body" idx="1"/>
          </p:nvPr>
        </p:nvSpPr>
        <p:spPr>
          <a:xfrm>
            <a:off x="4590900" y="1383000"/>
            <a:ext cx="3486300" cy="2415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dk2"/>
              </a:buClr>
              <a:buSzPts val="1400"/>
              <a:buChar char="●"/>
              <a:defRPr/>
            </a:lvl1pPr>
            <a:lvl2pPr marL="914400" lvl="1" indent="-304800" algn="r">
              <a:spcBef>
                <a:spcPts val="1000"/>
              </a:spcBef>
              <a:spcAft>
                <a:spcPts val="0"/>
              </a:spcAft>
              <a:buSzPts val="1200"/>
              <a:buChar char="○"/>
              <a:defRPr sz="1200"/>
            </a:lvl2pPr>
            <a:lvl3pPr marL="1371600" lvl="2" indent="-304800" algn="r">
              <a:spcBef>
                <a:spcPts val="1600"/>
              </a:spcBef>
              <a:spcAft>
                <a:spcPts val="0"/>
              </a:spcAft>
              <a:buSzPts val="1200"/>
              <a:buChar char="■"/>
              <a:defRPr sz="1200"/>
            </a:lvl3pPr>
            <a:lvl4pPr marL="1828800" lvl="3" indent="-304800" algn="r">
              <a:spcBef>
                <a:spcPts val="1600"/>
              </a:spcBef>
              <a:spcAft>
                <a:spcPts val="0"/>
              </a:spcAft>
              <a:buSzPts val="1200"/>
              <a:buChar char="●"/>
              <a:defRPr sz="1200"/>
            </a:lvl4pPr>
            <a:lvl5pPr marL="2286000" lvl="4" indent="-304800" algn="r">
              <a:spcBef>
                <a:spcPts val="1600"/>
              </a:spcBef>
              <a:spcAft>
                <a:spcPts val="0"/>
              </a:spcAft>
              <a:buSzPts val="1200"/>
              <a:buChar char="○"/>
              <a:defRPr sz="1200"/>
            </a:lvl5pPr>
            <a:lvl6pPr marL="2743200" lvl="5" indent="-304800" algn="r">
              <a:spcBef>
                <a:spcPts val="1600"/>
              </a:spcBef>
              <a:spcAft>
                <a:spcPts val="0"/>
              </a:spcAft>
              <a:buSzPts val="1200"/>
              <a:buChar char="■"/>
              <a:defRPr sz="1200"/>
            </a:lvl6pPr>
            <a:lvl7pPr marL="3200400" lvl="6" indent="-304800" algn="r">
              <a:spcBef>
                <a:spcPts val="1600"/>
              </a:spcBef>
              <a:spcAft>
                <a:spcPts val="0"/>
              </a:spcAft>
              <a:buSzPts val="1200"/>
              <a:buChar char="●"/>
              <a:defRPr sz="1200"/>
            </a:lvl7pPr>
            <a:lvl8pPr marL="3657600" lvl="7" indent="-304800" algn="r">
              <a:spcBef>
                <a:spcPts val="1600"/>
              </a:spcBef>
              <a:spcAft>
                <a:spcPts val="0"/>
              </a:spcAft>
              <a:buSzPts val="1200"/>
              <a:buChar char="○"/>
              <a:defRPr sz="1200"/>
            </a:lvl8pPr>
            <a:lvl9pPr marL="4114800" lvl="8" indent="-304800" algn="r">
              <a:spcBef>
                <a:spcPts val="1600"/>
              </a:spcBef>
              <a:spcAft>
                <a:spcPts val="1600"/>
              </a:spcAft>
              <a:buSzPts val="1200"/>
              <a:buChar char="■"/>
              <a:defRPr sz="1200"/>
            </a:lvl9pPr>
          </a:lstStyle>
          <a:p/>
        </p:txBody>
      </p:sp>
      <p:sp>
        <p:nvSpPr>
          <p:cNvPr id="291" name="Google Shape;291;p7"/>
          <p:cNvSpPr txBox="1">
            <a:spLocks noGrp="1"/>
          </p:cNvSpPr>
          <p:nvPr>
            <p:ph type="title"/>
          </p:nvPr>
        </p:nvSpPr>
        <p:spPr>
          <a:xfrm>
            <a:off x="713225" y="362625"/>
            <a:ext cx="7717500" cy="704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a:lvl1pPr>
            <a:lvl2pPr lvl="1" rtl="0">
              <a:spcBef>
                <a:spcPts val="0"/>
              </a:spcBef>
              <a:spcAft>
                <a:spcPts val="0"/>
              </a:spcAft>
              <a:buNone/>
              <a:defRPr sz="3200"/>
            </a:lvl2pPr>
            <a:lvl3pPr lvl="2" rtl="0">
              <a:spcBef>
                <a:spcPts val="0"/>
              </a:spcBef>
              <a:spcAft>
                <a:spcPts val="0"/>
              </a:spcAft>
              <a:buNone/>
              <a:defRPr sz="3200"/>
            </a:lvl3pPr>
            <a:lvl4pPr lvl="3" rtl="0">
              <a:spcBef>
                <a:spcPts val="0"/>
              </a:spcBef>
              <a:spcAft>
                <a:spcPts val="0"/>
              </a:spcAft>
              <a:buNone/>
              <a:defRPr sz="3200"/>
            </a:lvl4pPr>
            <a:lvl5pPr lvl="4" rtl="0">
              <a:spcBef>
                <a:spcPts val="0"/>
              </a:spcBef>
              <a:spcAft>
                <a:spcPts val="0"/>
              </a:spcAft>
              <a:buNone/>
              <a:defRPr sz="3200"/>
            </a:lvl5pPr>
            <a:lvl6pPr lvl="5" rtl="0">
              <a:spcBef>
                <a:spcPts val="0"/>
              </a:spcBef>
              <a:spcAft>
                <a:spcPts val="0"/>
              </a:spcAft>
              <a:buNone/>
              <a:defRPr sz="3200"/>
            </a:lvl6pPr>
            <a:lvl7pPr lvl="6" rtl="0">
              <a:spcBef>
                <a:spcPts val="0"/>
              </a:spcBef>
              <a:spcAft>
                <a:spcPts val="0"/>
              </a:spcAft>
              <a:buNone/>
              <a:defRPr sz="3200"/>
            </a:lvl7pPr>
            <a:lvl8pPr lvl="7" rtl="0">
              <a:spcBef>
                <a:spcPts val="0"/>
              </a:spcBef>
              <a:spcAft>
                <a:spcPts val="0"/>
              </a:spcAft>
              <a:buNone/>
              <a:defRPr sz="3200"/>
            </a:lvl8pPr>
            <a:lvl9pPr lvl="8" rtl="0">
              <a:spcBef>
                <a:spcPts val="0"/>
              </a:spcBef>
              <a:spcAft>
                <a:spcPts val="0"/>
              </a:spcAft>
              <a:buNone/>
              <a:defRPr sz="32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2"/>
        <p:cNvGrpSpPr/>
        <p:nvPr/>
      </p:nvGrpSpPr>
      <p:grpSpPr>
        <a:xfrm>
          <a:off x="0" y="0"/>
          <a:ext cx="0" cy="0"/>
          <a:chOff x="0" y="0"/>
          <a:chExt cx="0" cy="0"/>
        </a:xfrm>
      </p:grpSpPr>
      <p:grpSp>
        <p:nvGrpSpPr>
          <p:cNvPr id="293" name="Google Shape;293;p8"/>
          <p:cNvGrpSpPr/>
          <p:nvPr/>
        </p:nvGrpSpPr>
        <p:grpSpPr>
          <a:xfrm>
            <a:off x="-481950" y="-257250"/>
            <a:ext cx="10107900" cy="5658000"/>
            <a:chOff x="-298500" y="6796775"/>
            <a:chExt cx="10107900" cy="5658000"/>
          </a:xfrm>
        </p:grpSpPr>
        <p:grpSp>
          <p:nvGrpSpPr>
            <p:cNvPr id="294" name="Google Shape;294;p8"/>
            <p:cNvGrpSpPr/>
            <p:nvPr/>
          </p:nvGrpSpPr>
          <p:grpSpPr>
            <a:xfrm>
              <a:off x="-95250" y="6796775"/>
              <a:ext cx="9621724" cy="5658000"/>
              <a:chOff x="-95250" y="6796775"/>
              <a:chExt cx="9621724" cy="5658000"/>
            </a:xfrm>
          </p:grpSpPr>
          <p:cxnSp>
            <p:nvCxnSpPr>
              <p:cNvPr id="295" name="Google Shape;295;p8"/>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96" name="Google Shape;296;p8"/>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97" name="Google Shape;297;p8"/>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98" name="Google Shape;298;p8"/>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99" name="Google Shape;299;p8"/>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00" name="Google Shape;300;p8"/>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01" name="Google Shape;301;p8"/>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02" name="Google Shape;302;p8"/>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03" name="Google Shape;303;p8"/>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04" name="Google Shape;304;p8"/>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05" name="Google Shape;305;p8"/>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06" name="Google Shape;306;p8"/>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07" name="Google Shape;307;p8"/>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08" name="Google Shape;308;p8"/>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09" name="Google Shape;309;p8"/>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10" name="Google Shape;310;p8"/>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11" name="Google Shape;311;p8"/>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12" name="Google Shape;312;p8"/>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13" name="Google Shape;313;p8"/>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14" name="Google Shape;314;p8"/>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15" name="Google Shape;315;p8"/>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16" name="Google Shape;316;p8"/>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17" name="Google Shape;317;p8"/>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18" name="Google Shape;318;p8"/>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19" name="Google Shape;319;p8"/>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320" name="Google Shape;320;p8"/>
            <p:cNvGrpSpPr/>
            <p:nvPr/>
          </p:nvGrpSpPr>
          <p:grpSpPr>
            <a:xfrm>
              <a:off x="-298500" y="7045279"/>
              <a:ext cx="10107900" cy="5211754"/>
              <a:chOff x="-298500" y="7045279"/>
              <a:chExt cx="10107900" cy="5211754"/>
            </a:xfrm>
          </p:grpSpPr>
          <p:cxnSp>
            <p:nvCxnSpPr>
              <p:cNvPr id="321" name="Google Shape;321;p8"/>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22" name="Google Shape;322;p8"/>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23" name="Google Shape;323;p8"/>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24" name="Google Shape;324;p8"/>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25" name="Google Shape;325;p8"/>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26" name="Google Shape;326;p8"/>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27" name="Google Shape;327;p8"/>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28" name="Google Shape;328;p8"/>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29" name="Google Shape;329;p8"/>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30" name="Google Shape;330;p8"/>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31" name="Google Shape;331;p8"/>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32" name="Google Shape;332;p8"/>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33" name="Google Shape;333;p8"/>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34" name="Google Shape;334;p8"/>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335" name="Google Shape;335;p8"/>
          <p:cNvSpPr/>
          <p:nvPr/>
        </p:nvSpPr>
        <p:spPr>
          <a:xfrm>
            <a:off x="-941475" y="3333749"/>
            <a:ext cx="4643175" cy="2740727"/>
          </a:xfrm>
          <a:custGeom>
            <a:avLst/>
            <a:gdLst/>
            <a:ahLst/>
            <a:cxnLst/>
            <a:rect l="l" t="t" r="r" b="b"/>
            <a:pathLst>
              <a:path w="98665" h="58239" extrusionOk="0">
                <a:moveTo>
                  <a:pt x="3800" y="23587"/>
                </a:moveTo>
                <a:cubicBezTo>
                  <a:pt x="1459" y="18785"/>
                  <a:pt x="0" y="9909"/>
                  <a:pt x="4377" y="5776"/>
                </a:cubicBezTo>
                <a:cubicBezTo>
                  <a:pt x="10456" y="1"/>
                  <a:pt x="21125" y="1490"/>
                  <a:pt x="27630" y="5654"/>
                </a:cubicBezTo>
                <a:cubicBezTo>
                  <a:pt x="32493" y="8815"/>
                  <a:pt x="36475" y="13952"/>
                  <a:pt x="42220" y="14712"/>
                </a:cubicBezTo>
                <a:cubicBezTo>
                  <a:pt x="50700" y="15806"/>
                  <a:pt x="57326" y="6779"/>
                  <a:pt x="65837" y="5806"/>
                </a:cubicBezTo>
                <a:cubicBezTo>
                  <a:pt x="71309" y="5198"/>
                  <a:pt x="76993" y="8481"/>
                  <a:pt x="79211" y="13496"/>
                </a:cubicBezTo>
                <a:cubicBezTo>
                  <a:pt x="80792" y="17022"/>
                  <a:pt x="80822" y="21308"/>
                  <a:pt x="83376" y="24256"/>
                </a:cubicBezTo>
                <a:cubicBezTo>
                  <a:pt x="84987" y="26141"/>
                  <a:pt x="87479" y="27144"/>
                  <a:pt x="89607" y="28451"/>
                </a:cubicBezTo>
                <a:cubicBezTo>
                  <a:pt x="94227" y="31338"/>
                  <a:pt x="98665" y="37721"/>
                  <a:pt x="97418" y="43041"/>
                </a:cubicBezTo>
                <a:cubicBezTo>
                  <a:pt x="96537" y="46658"/>
                  <a:pt x="93011" y="50427"/>
                  <a:pt x="90002" y="52099"/>
                </a:cubicBezTo>
                <a:cubicBezTo>
                  <a:pt x="87023" y="53770"/>
                  <a:pt x="83588" y="54500"/>
                  <a:pt x="80184" y="55047"/>
                </a:cubicBezTo>
                <a:cubicBezTo>
                  <a:pt x="61248" y="58238"/>
                  <a:pt x="42129" y="53162"/>
                  <a:pt x="24560" y="43740"/>
                </a:cubicBezTo>
                <a:cubicBezTo>
                  <a:pt x="24499" y="43740"/>
                  <a:pt x="10122" y="36658"/>
                  <a:pt x="3800" y="23587"/>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 name="Google Shape;336;p8"/>
          <p:cNvSpPr/>
          <p:nvPr/>
        </p:nvSpPr>
        <p:spPr>
          <a:xfrm>
            <a:off x="7778387" y="3973783"/>
            <a:ext cx="994153" cy="995198"/>
          </a:xfrm>
          <a:custGeom>
            <a:avLst/>
            <a:gdLst/>
            <a:ahLst/>
            <a:cxnLst/>
            <a:rect l="l" t="t" r="r" b="b"/>
            <a:pathLst>
              <a:path w="28543" h="28573" extrusionOk="0">
                <a:moveTo>
                  <a:pt x="28542" y="14287"/>
                </a:moveTo>
                <a:cubicBezTo>
                  <a:pt x="28542" y="22189"/>
                  <a:pt x="22159" y="28572"/>
                  <a:pt x="14287" y="28572"/>
                </a:cubicBezTo>
                <a:cubicBezTo>
                  <a:pt x="6384" y="28572"/>
                  <a:pt x="1" y="22189"/>
                  <a:pt x="1" y="14287"/>
                </a:cubicBezTo>
                <a:cubicBezTo>
                  <a:pt x="1" y="6414"/>
                  <a:pt x="6384" y="1"/>
                  <a:pt x="14287" y="1"/>
                </a:cubicBezTo>
                <a:cubicBezTo>
                  <a:pt x="22159" y="1"/>
                  <a:pt x="28542" y="6414"/>
                  <a:pt x="28542" y="14287"/>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8"/>
          <p:cNvSpPr txBox="1">
            <a:spLocks noGrp="1"/>
          </p:cNvSpPr>
          <p:nvPr>
            <p:ph type="title"/>
          </p:nvPr>
        </p:nvSpPr>
        <p:spPr>
          <a:xfrm>
            <a:off x="3476500" y="1530750"/>
            <a:ext cx="4371600" cy="2082000"/>
          </a:xfrm>
          <a:prstGeom prst="rect">
            <a:avLst/>
          </a:prstGeom>
        </p:spPr>
        <p:txBody>
          <a:bodyPr spcFirstLastPara="1" wrap="square" lIns="91425" tIns="91425" rIns="91425" bIns="91425" anchor="ctr" anchorCtr="0">
            <a:noAutofit/>
          </a:bodyPr>
          <a:lstStyle>
            <a:lvl1pPr lvl="0" algn="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8"/>
        <p:cNvGrpSpPr/>
        <p:nvPr/>
      </p:nvGrpSpPr>
      <p:grpSpPr>
        <a:xfrm>
          <a:off x="0" y="0"/>
          <a:ext cx="0" cy="0"/>
          <a:chOff x="0" y="0"/>
          <a:chExt cx="0" cy="0"/>
        </a:xfrm>
      </p:grpSpPr>
      <p:grpSp>
        <p:nvGrpSpPr>
          <p:cNvPr id="339" name="Google Shape;339;p9"/>
          <p:cNvGrpSpPr/>
          <p:nvPr/>
        </p:nvGrpSpPr>
        <p:grpSpPr>
          <a:xfrm>
            <a:off x="-481950" y="-257250"/>
            <a:ext cx="10107900" cy="5658000"/>
            <a:chOff x="-298500" y="6796775"/>
            <a:chExt cx="10107900" cy="5658000"/>
          </a:xfrm>
        </p:grpSpPr>
        <p:grpSp>
          <p:nvGrpSpPr>
            <p:cNvPr id="340" name="Google Shape;340;p9"/>
            <p:cNvGrpSpPr/>
            <p:nvPr/>
          </p:nvGrpSpPr>
          <p:grpSpPr>
            <a:xfrm>
              <a:off x="-95250" y="6796775"/>
              <a:ext cx="9621724" cy="5658000"/>
              <a:chOff x="-95250" y="6796775"/>
              <a:chExt cx="9621724" cy="5658000"/>
            </a:xfrm>
          </p:grpSpPr>
          <p:cxnSp>
            <p:nvCxnSpPr>
              <p:cNvPr id="341" name="Google Shape;341;p9"/>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42" name="Google Shape;342;p9"/>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43" name="Google Shape;343;p9"/>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44" name="Google Shape;344;p9"/>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45" name="Google Shape;345;p9"/>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46" name="Google Shape;346;p9"/>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47" name="Google Shape;347;p9"/>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48" name="Google Shape;348;p9"/>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49" name="Google Shape;349;p9"/>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50" name="Google Shape;350;p9"/>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51" name="Google Shape;351;p9"/>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52" name="Google Shape;352;p9"/>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53" name="Google Shape;353;p9"/>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54" name="Google Shape;354;p9"/>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55" name="Google Shape;355;p9"/>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56" name="Google Shape;356;p9"/>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57" name="Google Shape;357;p9"/>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58" name="Google Shape;358;p9"/>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59" name="Google Shape;359;p9"/>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60" name="Google Shape;360;p9"/>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61" name="Google Shape;361;p9"/>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62" name="Google Shape;362;p9"/>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63" name="Google Shape;363;p9"/>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64" name="Google Shape;364;p9"/>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65" name="Google Shape;365;p9"/>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366" name="Google Shape;366;p9"/>
            <p:cNvGrpSpPr/>
            <p:nvPr/>
          </p:nvGrpSpPr>
          <p:grpSpPr>
            <a:xfrm>
              <a:off x="-298500" y="7045279"/>
              <a:ext cx="10107900" cy="5211754"/>
              <a:chOff x="-298500" y="7045279"/>
              <a:chExt cx="10107900" cy="5211754"/>
            </a:xfrm>
          </p:grpSpPr>
          <p:cxnSp>
            <p:nvCxnSpPr>
              <p:cNvPr id="367" name="Google Shape;367;p9"/>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68" name="Google Shape;368;p9"/>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69" name="Google Shape;369;p9"/>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70" name="Google Shape;370;p9"/>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71" name="Google Shape;371;p9"/>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72" name="Google Shape;372;p9"/>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73" name="Google Shape;373;p9"/>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74" name="Google Shape;374;p9"/>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75" name="Google Shape;375;p9"/>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76" name="Google Shape;376;p9"/>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77" name="Google Shape;377;p9"/>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78" name="Google Shape;378;p9"/>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79" name="Google Shape;379;p9"/>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80" name="Google Shape;380;p9"/>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381" name="Google Shape;381;p9"/>
          <p:cNvSpPr/>
          <p:nvPr/>
        </p:nvSpPr>
        <p:spPr>
          <a:xfrm>
            <a:off x="4209050" y="2071175"/>
            <a:ext cx="5731862" cy="5056501"/>
          </a:xfrm>
          <a:custGeom>
            <a:avLst/>
            <a:gdLst/>
            <a:ahLst/>
            <a:cxnLst/>
            <a:rect l="l" t="t" r="r" b="b"/>
            <a:pathLst>
              <a:path w="130277" h="114927" extrusionOk="0">
                <a:moveTo>
                  <a:pt x="25107" y="105808"/>
                </a:moveTo>
                <a:cubicBezTo>
                  <a:pt x="41521" y="114926"/>
                  <a:pt x="62220" y="110215"/>
                  <a:pt x="73497" y="95169"/>
                </a:cubicBezTo>
                <a:cubicBezTo>
                  <a:pt x="78695" y="88269"/>
                  <a:pt x="83862" y="81309"/>
                  <a:pt x="90519" y="78634"/>
                </a:cubicBezTo>
                <a:cubicBezTo>
                  <a:pt x="99577" y="75047"/>
                  <a:pt x="110428" y="77357"/>
                  <a:pt x="119030" y="72768"/>
                </a:cubicBezTo>
                <a:cubicBezTo>
                  <a:pt x="125747" y="69120"/>
                  <a:pt x="129881" y="61491"/>
                  <a:pt x="130064" y="53801"/>
                </a:cubicBezTo>
                <a:cubicBezTo>
                  <a:pt x="130276" y="46141"/>
                  <a:pt x="126872" y="38633"/>
                  <a:pt x="121644" y="33010"/>
                </a:cubicBezTo>
                <a:cubicBezTo>
                  <a:pt x="116902" y="27934"/>
                  <a:pt x="110367" y="23770"/>
                  <a:pt x="108483" y="17052"/>
                </a:cubicBezTo>
                <a:cubicBezTo>
                  <a:pt x="106841" y="11217"/>
                  <a:pt x="107905" y="5837"/>
                  <a:pt x="101795" y="2463"/>
                </a:cubicBezTo>
                <a:cubicBezTo>
                  <a:pt x="97327" y="1"/>
                  <a:pt x="91339" y="1824"/>
                  <a:pt x="88269" y="5837"/>
                </a:cubicBezTo>
                <a:cubicBezTo>
                  <a:pt x="85655" y="9332"/>
                  <a:pt x="84592" y="13800"/>
                  <a:pt x="82433" y="17539"/>
                </a:cubicBezTo>
                <a:cubicBezTo>
                  <a:pt x="76901" y="27113"/>
                  <a:pt x="65199" y="31065"/>
                  <a:pt x="54348" y="33010"/>
                </a:cubicBezTo>
                <a:cubicBezTo>
                  <a:pt x="43466" y="34955"/>
                  <a:pt x="31885" y="35867"/>
                  <a:pt x="22797" y="42129"/>
                </a:cubicBezTo>
                <a:cubicBezTo>
                  <a:pt x="21794" y="42828"/>
                  <a:pt x="20791" y="43588"/>
                  <a:pt x="19849" y="44378"/>
                </a:cubicBezTo>
                <a:cubicBezTo>
                  <a:pt x="0" y="60944"/>
                  <a:pt x="1976" y="92251"/>
                  <a:pt x="24286" y="105321"/>
                </a:cubicBezTo>
                <a:cubicBezTo>
                  <a:pt x="24560" y="105504"/>
                  <a:pt x="24834" y="105656"/>
                  <a:pt x="25107" y="105808"/>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9"/>
          <p:cNvSpPr txBox="1">
            <a:spLocks noGrp="1"/>
          </p:cNvSpPr>
          <p:nvPr>
            <p:ph type="title"/>
          </p:nvPr>
        </p:nvSpPr>
        <p:spPr>
          <a:xfrm>
            <a:off x="1062125" y="1765602"/>
            <a:ext cx="3512400" cy="4782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3600"/>
            </a:lvl1pPr>
            <a:lvl2pPr lvl="1" algn="ctr" rtl="0">
              <a:spcBef>
                <a:spcPts val="0"/>
              </a:spcBef>
              <a:spcAft>
                <a:spcPts val="0"/>
              </a:spcAft>
              <a:buNone/>
              <a:defRPr sz="3600"/>
            </a:lvl2pPr>
            <a:lvl3pPr lvl="2" algn="ctr" rtl="0">
              <a:spcBef>
                <a:spcPts val="0"/>
              </a:spcBef>
              <a:spcAft>
                <a:spcPts val="0"/>
              </a:spcAft>
              <a:buNone/>
              <a:defRPr sz="3600"/>
            </a:lvl3pPr>
            <a:lvl4pPr lvl="3" algn="ctr" rtl="0">
              <a:spcBef>
                <a:spcPts val="0"/>
              </a:spcBef>
              <a:spcAft>
                <a:spcPts val="0"/>
              </a:spcAft>
              <a:buNone/>
              <a:defRPr sz="3600"/>
            </a:lvl4pPr>
            <a:lvl5pPr lvl="4" algn="ctr" rtl="0">
              <a:spcBef>
                <a:spcPts val="0"/>
              </a:spcBef>
              <a:spcAft>
                <a:spcPts val="0"/>
              </a:spcAft>
              <a:buNone/>
              <a:defRPr sz="3600"/>
            </a:lvl5pPr>
            <a:lvl6pPr lvl="5" algn="ctr" rtl="0">
              <a:spcBef>
                <a:spcPts val="0"/>
              </a:spcBef>
              <a:spcAft>
                <a:spcPts val="0"/>
              </a:spcAft>
              <a:buNone/>
              <a:defRPr sz="3600"/>
            </a:lvl6pPr>
            <a:lvl7pPr lvl="6" algn="ctr" rtl="0">
              <a:spcBef>
                <a:spcPts val="0"/>
              </a:spcBef>
              <a:spcAft>
                <a:spcPts val="0"/>
              </a:spcAft>
              <a:buNone/>
              <a:defRPr sz="3600"/>
            </a:lvl7pPr>
            <a:lvl8pPr lvl="7" algn="ctr" rtl="0">
              <a:spcBef>
                <a:spcPts val="0"/>
              </a:spcBef>
              <a:spcAft>
                <a:spcPts val="0"/>
              </a:spcAft>
              <a:buNone/>
              <a:defRPr sz="3600"/>
            </a:lvl8pPr>
            <a:lvl9pPr lvl="8" algn="ctr" rtl="0">
              <a:spcBef>
                <a:spcPts val="0"/>
              </a:spcBef>
              <a:spcAft>
                <a:spcPts val="0"/>
              </a:spcAft>
              <a:buNone/>
              <a:defRPr sz="3600"/>
            </a:lvl9pPr>
          </a:lstStyle>
          <a:p/>
        </p:txBody>
      </p:sp>
      <p:sp>
        <p:nvSpPr>
          <p:cNvPr id="383" name="Google Shape;383;p9"/>
          <p:cNvSpPr txBox="1">
            <a:spLocks noGrp="1"/>
          </p:cNvSpPr>
          <p:nvPr>
            <p:ph type="title" idx="2"/>
          </p:nvPr>
        </p:nvSpPr>
        <p:spPr>
          <a:xfrm>
            <a:off x="1062125" y="2282377"/>
            <a:ext cx="3512400" cy="1055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b="0"/>
            </a:lvl1pPr>
            <a:lvl2pPr lvl="1" algn="ctr" rtl="0">
              <a:spcBef>
                <a:spcPts val="1600"/>
              </a:spcBef>
              <a:spcAft>
                <a:spcPts val="0"/>
              </a:spcAft>
              <a:buNone/>
              <a:defRPr sz="1600" b="0"/>
            </a:lvl2pPr>
            <a:lvl3pPr lvl="2" algn="ctr" rtl="0">
              <a:spcBef>
                <a:spcPts val="1600"/>
              </a:spcBef>
              <a:spcAft>
                <a:spcPts val="0"/>
              </a:spcAft>
              <a:buNone/>
              <a:defRPr sz="1600" b="0"/>
            </a:lvl3pPr>
            <a:lvl4pPr lvl="3" algn="ctr" rtl="0">
              <a:spcBef>
                <a:spcPts val="1600"/>
              </a:spcBef>
              <a:spcAft>
                <a:spcPts val="0"/>
              </a:spcAft>
              <a:buNone/>
              <a:defRPr sz="1600" b="0"/>
            </a:lvl4pPr>
            <a:lvl5pPr lvl="4" algn="ctr" rtl="0">
              <a:spcBef>
                <a:spcPts val="1600"/>
              </a:spcBef>
              <a:spcAft>
                <a:spcPts val="0"/>
              </a:spcAft>
              <a:buNone/>
              <a:defRPr sz="1600" b="0"/>
            </a:lvl5pPr>
            <a:lvl6pPr lvl="5" algn="ctr" rtl="0">
              <a:spcBef>
                <a:spcPts val="1600"/>
              </a:spcBef>
              <a:spcAft>
                <a:spcPts val="0"/>
              </a:spcAft>
              <a:buNone/>
              <a:defRPr sz="1600" b="0"/>
            </a:lvl6pPr>
            <a:lvl7pPr lvl="6" algn="ctr" rtl="0">
              <a:spcBef>
                <a:spcPts val="1600"/>
              </a:spcBef>
              <a:spcAft>
                <a:spcPts val="0"/>
              </a:spcAft>
              <a:buNone/>
              <a:defRPr sz="1600" b="0"/>
            </a:lvl7pPr>
            <a:lvl8pPr lvl="7" algn="ctr" rtl="0">
              <a:spcBef>
                <a:spcPts val="1600"/>
              </a:spcBef>
              <a:spcAft>
                <a:spcPts val="0"/>
              </a:spcAft>
              <a:buNone/>
              <a:defRPr sz="1600" b="0"/>
            </a:lvl8pPr>
            <a:lvl9pPr lvl="8" algn="ctr" rtl="0">
              <a:spcBef>
                <a:spcPts val="1600"/>
              </a:spcBef>
              <a:spcAft>
                <a:spcPts val="1600"/>
              </a:spcAft>
              <a:buNone/>
              <a:defRPr sz="1600" b="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4"/>
        <p:cNvGrpSpPr/>
        <p:nvPr/>
      </p:nvGrpSpPr>
      <p:grpSpPr>
        <a:xfrm>
          <a:off x="0" y="0"/>
          <a:ext cx="0" cy="0"/>
          <a:chOff x="0" y="0"/>
          <a:chExt cx="0" cy="0"/>
        </a:xfrm>
      </p:grpSpPr>
      <p:sp>
        <p:nvSpPr>
          <p:cNvPr id="385" name="Google Shape;385;p10"/>
          <p:cNvSpPr txBox="1">
            <a:spLocks noGrp="1"/>
          </p:cNvSpPr>
          <p:nvPr>
            <p:ph type="body" idx="1"/>
          </p:nvPr>
        </p:nvSpPr>
        <p:spPr>
          <a:xfrm>
            <a:off x="1094825" y="3050300"/>
            <a:ext cx="4514400" cy="14769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400"/>
              <a:buNone/>
              <a:defRPr sz="3600" b="1"/>
            </a:lvl1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bg>
      <p:bgPr>
        <a:solidFill>
          <a:srgbClr val="FFFFFF"/>
        </a:solidFill>
        <a:effectLst/>
      </p:bgPr>
    </p:bg>
    <p:spTree>
      <p:nvGrpSpPr>
        <p:cNvPr id="1" name="Shape 433"/>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34"/>
        <p:cNvGrpSpPr/>
        <p:nvPr/>
      </p:nvGrpSpPr>
      <p:grpSpPr>
        <a:xfrm>
          <a:off x="0" y="0"/>
          <a:ext cx="0" cy="0"/>
          <a:chOff x="0" y="0"/>
          <a:chExt cx="0" cy="0"/>
        </a:xfrm>
      </p:grpSpPr>
      <p:grpSp>
        <p:nvGrpSpPr>
          <p:cNvPr id="435" name="Google Shape;435;p13"/>
          <p:cNvGrpSpPr/>
          <p:nvPr/>
        </p:nvGrpSpPr>
        <p:grpSpPr>
          <a:xfrm>
            <a:off x="-481950" y="-257250"/>
            <a:ext cx="10107900" cy="5658000"/>
            <a:chOff x="-298500" y="6796775"/>
            <a:chExt cx="10107900" cy="5658000"/>
          </a:xfrm>
        </p:grpSpPr>
        <p:grpSp>
          <p:nvGrpSpPr>
            <p:cNvPr id="436" name="Google Shape;436;p13"/>
            <p:cNvGrpSpPr/>
            <p:nvPr/>
          </p:nvGrpSpPr>
          <p:grpSpPr>
            <a:xfrm>
              <a:off x="-95250" y="6796775"/>
              <a:ext cx="9621724" cy="5658000"/>
              <a:chOff x="-95250" y="6796775"/>
              <a:chExt cx="9621724" cy="5658000"/>
            </a:xfrm>
          </p:grpSpPr>
          <p:cxnSp>
            <p:nvCxnSpPr>
              <p:cNvPr id="437" name="Google Shape;437;p13"/>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38" name="Google Shape;438;p13"/>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39" name="Google Shape;439;p13"/>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40" name="Google Shape;440;p13"/>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41" name="Google Shape;441;p13"/>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42" name="Google Shape;442;p13"/>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43" name="Google Shape;443;p13"/>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44" name="Google Shape;444;p13"/>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45" name="Google Shape;445;p13"/>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46" name="Google Shape;446;p13"/>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47" name="Google Shape;447;p13"/>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48" name="Google Shape;448;p13"/>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49" name="Google Shape;449;p13"/>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50" name="Google Shape;450;p13"/>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51" name="Google Shape;451;p13"/>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52" name="Google Shape;452;p13"/>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53" name="Google Shape;453;p13"/>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54" name="Google Shape;454;p13"/>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55" name="Google Shape;455;p13"/>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56" name="Google Shape;456;p13"/>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57" name="Google Shape;457;p13"/>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58" name="Google Shape;458;p13"/>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59" name="Google Shape;459;p13"/>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60" name="Google Shape;460;p13"/>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61" name="Google Shape;461;p13"/>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462" name="Google Shape;462;p13"/>
            <p:cNvGrpSpPr/>
            <p:nvPr/>
          </p:nvGrpSpPr>
          <p:grpSpPr>
            <a:xfrm>
              <a:off x="-298500" y="7045279"/>
              <a:ext cx="10107900" cy="5211754"/>
              <a:chOff x="-298500" y="7045279"/>
              <a:chExt cx="10107900" cy="5211754"/>
            </a:xfrm>
          </p:grpSpPr>
          <p:cxnSp>
            <p:nvCxnSpPr>
              <p:cNvPr id="463" name="Google Shape;463;p13"/>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64" name="Google Shape;464;p13"/>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65" name="Google Shape;465;p13"/>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66" name="Google Shape;466;p13"/>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67" name="Google Shape;467;p13"/>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68" name="Google Shape;468;p13"/>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69" name="Google Shape;469;p13"/>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70" name="Google Shape;470;p13"/>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71" name="Google Shape;471;p13"/>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72" name="Google Shape;472;p13"/>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73" name="Google Shape;473;p13"/>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74" name="Google Shape;474;p13"/>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75" name="Google Shape;475;p13"/>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76" name="Google Shape;476;p13"/>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477" name="Google Shape;477;p13"/>
          <p:cNvSpPr txBox="1">
            <a:spLocks noGrp="1"/>
          </p:cNvSpPr>
          <p:nvPr>
            <p:ph type="subTitle" idx="1"/>
          </p:nvPr>
        </p:nvSpPr>
        <p:spPr>
          <a:xfrm flipH="1">
            <a:off x="2051600" y="1841464"/>
            <a:ext cx="2364900" cy="47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Inconsolata"/>
              <a:buNone/>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1600"/>
              </a:spcBef>
              <a:spcAft>
                <a:spcPts val="0"/>
              </a:spcAft>
              <a:buSzPts val="2400"/>
              <a:buFont typeface="Inconsolata"/>
              <a:buNone/>
              <a:defRPr sz="2400">
                <a:latin typeface="Inconsolata"/>
                <a:ea typeface="Inconsolata"/>
                <a:cs typeface="Inconsolata"/>
                <a:sym typeface="Inconsolata"/>
              </a:defRPr>
            </a:lvl3pPr>
            <a:lvl4pPr lvl="3" rtl="0">
              <a:spcBef>
                <a:spcPts val="1600"/>
              </a:spcBef>
              <a:spcAft>
                <a:spcPts val="0"/>
              </a:spcAft>
              <a:buSzPts val="2400"/>
              <a:buFont typeface="Inconsolata"/>
              <a:buNone/>
              <a:defRPr sz="2400">
                <a:latin typeface="Inconsolata"/>
                <a:ea typeface="Inconsolata"/>
                <a:cs typeface="Inconsolata"/>
                <a:sym typeface="Inconsolata"/>
              </a:defRPr>
            </a:lvl4pPr>
            <a:lvl5pPr lvl="4" rtl="0">
              <a:spcBef>
                <a:spcPts val="1600"/>
              </a:spcBef>
              <a:spcAft>
                <a:spcPts val="0"/>
              </a:spcAft>
              <a:buSzPts val="2400"/>
              <a:buFont typeface="Inconsolata"/>
              <a:buNone/>
              <a:defRPr sz="2400">
                <a:latin typeface="Inconsolata"/>
                <a:ea typeface="Inconsolata"/>
                <a:cs typeface="Inconsolata"/>
                <a:sym typeface="Inconsolata"/>
              </a:defRPr>
            </a:lvl5pPr>
            <a:lvl6pPr lvl="5" rtl="0">
              <a:spcBef>
                <a:spcPts val="1600"/>
              </a:spcBef>
              <a:spcAft>
                <a:spcPts val="0"/>
              </a:spcAft>
              <a:buSzPts val="2400"/>
              <a:buFont typeface="Inconsolata"/>
              <a:buNone/>
              <a:defRPr sz="2400">
                <a:latin typeface="Inconsolata"/>
                <a:ea typeface="Inconsolata"/>
                <a:cs typeface="Inconsolata"/>
                <a:sym typeface="Inconsolata"/>
              </a:defRPr>
            </a:lvl6pPr>
            <a:lvl7pPr lvl="6" rtl="0">
              <a:spcBef>
                <a:spcPts val="1600"/>
              </a:spcBef>
              <a:spcAft>
                <a:spcPts val="0"/>
              </a:spcAft>
              <a:buSzPts val="2400"/>
              <a:buFont typeface="Inconsolata"/>
              <a:buNone/>
              <a:defRPr sz="2400">
                <a:latin typeface="Inconsolata"/>
                <a:ea typeface="Inconsolata"/>
                <a:cs typeface="Inconsolata"/>
                <a:sym typeface="Inconsolata"/>
              </a:defRPr>
            </a:lvl7pPr>
            <a:lvl8pPr lvl="7" rtl="0">
              <a:spcBef>
                <a:spcPts val="1600"/>
              </a:spcBef>
              <a:spcAft>
                <a:spcPts val="0"/>
              </a:spcAft>
              <a:buSzPts val="2400"/>
              <a:buFont typeface="Inconsolata"/>
              <a:buNone/>
              <a:defRPr sz="2400">
                <a:latin typeface="Inconsolata"/>
                <a:ea typeface="Inconsolata"/>
                <a:cs typeface="Inconsolata"/>
                <a:sym typeface="Inconsolata"/>
              </a:defRPr>
            </a:lvl8pPr>
            <a:lvl9pPr lvl="8" rtl="0">
              <a:spcBef>
                <a:spcPts val="1600"/>
              </a:spcBef>
              <a:spcAft>
                <a:spcPts val="1600"/>
              </a:spcAft>
              <a:buSzPts val="2400"/>
              <a:buFont typeface="Inconsolata"/>
              <a:buNone/>
              <a:defRPr sz="2400">
                <a:latin typeface="Inconsolata"/>
                <a:ea typeface="Inconsolata"/>
                <a:cs typeface="Inconsolata"/>
                <a:sym typeface="Inconsolata"/>
              </a:defRPr>
            </a:lvl9pPr>
          </a:lstStyle>
          <a:p/>
        </p:txBody>
      </p:sp>
      <p:sp>
        <p:nvSpPr>
          <p:cNvPr id="478" name="Google Shape;478;p13"/>
          <p:cNvSpPr txBox="1">
            <a:spLocks noGrp="1"/>
          </p:cNvSpPr>
          <p:nvPr>
            <p:ph type="subTitle" idx="2"/>
          </p:nvPr>
        </p:nvSpPr>
        <p:spPr>
          <a:xfrm flipH="1">
            <a:off x="2051600" y="3554450"/>
            <a:ext cx="2364900" cy="47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Inconsolata"/>
              <a:buNone/>
              <a:defRPr/>
            </a:lvl1pPr>
            <a:lvl2pPr lvl="1" rtl="0">
              <a:spcBef>
                <a:spcPts val="1600"/>
              </a:spcBef>
              <a:spcAft>
                <a:spcPts val="0"/>
              </a:spcAft>
              <a:buSzPts val="2400"/>
              <a:buFont typeface="Inconsolata"/>
              <a:buNone/>
              <a:defRPr sz="2400">
                <a:latin typeface="Inconsolata"/>
                <a:ea typeface="Inconsolata"/>
                <a:cs typeface="Inconsolata"/>
                <a:sym typeface="Inconsolata"/>
              </a:defRPr>
            </a:lvl2pPr>
            <a:lvl3pPr lvl="2" rtl="0">
              <a:spcBef>
                <a:spcPts val="1600"/>
              </a:spcBef>
              <a:spcAft>
                <a:spcPts val="0"/>
              </a:spcAft>
              <a:buSzPts val="2400"/>
              <a:buFont typeface="Inconsolata"/>
              <a:buNone/>
              <a:defRPr sz="2400">
                <a:latin typeface="Inconsolata"/>
                <a:ea typeface="Inconsolata"/>
                <a:cs typeface="Inconsolata"/>
                <a:sym typeface="Inconsolata"/>
              </a:defRPr>
            </a:lvl3pPr>
            <a:lvl4pPr lvl="3" rtl="0">
              <a:spcBef>
                <a:spcPts val="1600"/>
              </a:spcBef>
              <a:spcAft>
                <a:spcPts val="0"/>
              </a:spcAft>
              <a:buSzPts val="2400"/>
              <a:buFont typeface="Inconsolata"/>
              <a:buNone/>
              <a:defRPr sz="2400">
                <a:latin typeface="Inconsolata"/>
                <a:ea typeface="Inconsolata"/>
                <a:cs typeface="Inconsolata"/>
                <a:sym typeface="Inconsolata"/>
              </a:defRPr>
            </a:lvl4pPr>
            <a:lvl5pPr lvl="4" rtl="0">
              <a:spcBef>
                <a:spcPts val="1600"/>
              </a:spcBef>
              <a:spcAft>
                <a:spcPts val="0"/>
              </a:spcAft>
              <a:buSzPts val="2400"/>
              <a:buFont typeface="Inconsolata"/>
              <a:buNone/>
              <a:defRPr sz="2400">
                <a:latin typeface="Inconsolata"/>
                <a:ea typeface="Inconsolata"/>
                <a:cs typeface="Inconsolata"/>
                <a:sym typeface="Inconsolata"/>
              </a:defRPr>
            </a:lvl5pPr>
            <a:lvl6pPr lvl="5" rtl="0">
              <a:spcBef>
                <a:spcPts val="1600"/>
              </a:spcBef>
              <a:spcAft>
                <a:spcPts val="0"/>
              </a:spcAft>
              <a:buSzPts val="2400"/>
              <a:buFont typeface="Inconsolata"/>
              <a:buNone/>
              <a:defRPr sz="2400">
                <a:latin typeface="Inconsolata"/>
                <a:ea typeface="Inconsolata"/>
                <a:cs typeface="Inconsolata"/>
                <a:sym typeface="Inconsolata"/>
              </a:defRPr>
            </a:lvl6pPr>
            <a:lvl7pPr lvl="6" rtl="0">
              <a:spcBef>
                <a:spcPts val="1600"/>
              </a:spcBef>
              <a:spcAft>
                <a:spcPts val="0"/>
              </a:spcAft>
              <a:buSzPts val="2400"/>
              <a:buFont typeface="Inconsolata"/>
              <a:buNone/>
              <a:defRPr sz="2400">
                <a:latin typeface="Inconsolata"/>
                <a:ea typeface="Inconsolata"/>
                <a:cs typeface="Inconsolata"/>
                <a:sym typeface="Inconsolata"/>
              </a:defRPr>
            </a:lvl7pPr>
            <a:lvl8pPr lvl="7" rtl="0">
              <a:spcBef>
                <a:spcPts val="1600"/>
              </a:spcBef>
              <a:spcAft>
                <a:spcPts val="0"/>
              </a:spcAft>
              <a:buSzPts val="2400"/>
              <a:buFont typeface="Inconsolata"/>
              <a:buNone/>
              <a:defRPr sz="2400">
                <a:latin typeface="Inconsolata"/>
                <a:ea typeface="Inconsolata"/>
                <a:cs typeface="Inconsolata"/>
                <a:sym typeface="Inconsolata"/>
              </a:defRPr>
            </a:lvl8pPr>
            <a:lvl9pPr lvl="8" rtl="0">
              <a:spcBef>
                <a:spcPts val="1600"/>
              </a:spcBef>
              <a:spcAft>
                <a:spcPts val="1600"/>
              </a:spcAft>
              <a:buSzPts val="2400"/>
              <a:buFont typeface="Inconsolata"/>
              <a:buNone/>
              <a:defRPr sz="2400">
                <a:latin typeface="Inconsolata"/>
                <a:ea typeface="Inconsolata"/>
                <a:cs typeface="Inconsolata"/>
                <a:sym typeface="Inconsolata"/>
              </a:defRPr>
            </a:lvl9pPr>
          </a:lstStyle>
          <a:p/>
        </p:txBody>
      </p:sp>
      <p:sp>
        <p:nvSpPr>
          <p:cNvPr id="479" name="Google Shape;479;p13"/>
          <p:cNvSpPr txBox="1">
            <a:spLocks noGrp="1"/>
          </p:cNvSpPr>
          <p:nvPr>
            <p:ph type="subTitle" idx="3"/>
          </p:nvPr>
        </p:nvSpPr>
        <p:spPr>
          <a:xfrm>
            <a:off x="5966200" y="1841463"/>
            <a:ext cx="2364900" cy="47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Inconsolata"/>
              <a:buNone/>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1600"/>
              </a:spcBef>
              <a:spcAft>
                <a:spcPts val="0"/>
              </a:spcAft>
              <a:buSzPts val="2400"/>
              <a:buFont typeface="Inconsolata"/>
              <a:buNone/>
              <a:defRPr sz="2400">
                <a:latin typeface="Inconsolata"/>
                <a:ea typeface="Inconsolata"/>
                <a:cs typeface="Inconsolata"/>
                <a:sym typeface="Inconsolata"/>
              </a:defRPr>
            </a:lvl3pPr>
            <a:lvl4pPr lvl="3" rtl="0">
              <a:spcBef>
                <a:spcPts val="1600"/>
              </a:spcBef>
              <a:spcAft>
                <a:spcPts val="0"/>
              </a:spcAft>
              <a:buSzPts val="2400"/>
              <a:buFont typeface="Inconsolata"/>
              <a:buNone/>
              <a:defRPr sz="2400">
                <a:latin typeface="Inconsolata"/>
                <a:ea typeface="Inconsolata"/>
                <a:cs typeface="Inconsolata"/>
                <a:sym typeface="Inconsolata"/>
              </a:defRPr>
            </a:lvl4pPr>
            <a:lvl5pPr lvl="4" rtl="0">
              <a:spcBef>
                <a:spcPts val="1600"/>
              </a:spcBef>
              <a:spcAft>
                <a:spcPts val="0"/>
              </a:spcAft>
              <a:buSzPts val="2400"/>
              <a:buFont typeface="Inconsolata"/>
              <a:buNone/>
              <a:defRPr sz="2400">
                <a:latin typeface="Inconsolata"/>
                <a:ea typeface="Inconsolata"/>
                <a:cs typeface="Inconsolata"/>
                <a:sym typeface="Inconsolata"/>
              </a:defRPr>
            </a:lvl5pPr>
            <a:lvl6pPr lvl="5" rtl="0">
              <a:spcBef>
                <a:spcPts val="1600"/>
              </a:spcBef>
              <a:spcAft>
                <a:spcPts val="0"/>
              </a:spcAft>
              <a:buSzPts val="2400"/>
              <a:buFont typeface="Inconsolata"/>
              <a:buNone/>
              <a:defRPr sz="2400">
                <a:latin typeface="Inconsolata"/>
                <a:ea typeface="Inconsolata"/>
                <a:cs typeface="Inconsolata"/>
                <a:sym typeface="Inconsolata"/>
              </a:defRPr>
            </a:lvl6pPr>
            <a:lvl7pPr lvl="6" rtl="0">
              <a:spcBef>
                <a:spcPts val="1600"/>
              </a:spcBef>
              <a:spcAft>
                <a:spcPts val="0"/>
              </a:spcAft>
              <a:buSzPts val="2400"/>
              <a:buFont typeface="Inconsolata"/>
              <a:buNone/>
              <a:defRPr sz="2400">
                <a:latin typeface="Inconsolata"/>
                <a:ea typeface="Inconsolata"/>
                <a:cs typeface="Inconsolata"/>
                <a:sym typeface="Inconsolata"/>
              </a:defRPr>
            </a:lvl7pPr>
            <a:lvl8pPr lvl="7" rtl="0">
              <a:spcBef>
                <a:spcPts val="1600"/>
              </a:spcBef>
              <a:spcAft>
                <a:spcPts val="0"/>
              </a:spcAft>
              <a:buSzPts val="2400"/>
              <a:buFont typeface="Inconsolata"/>
              <a:buNone/>
              <a:defRPr sz="2400">
                <a:latin typeface="Inconsolata"/>
                <a:ea typeface="Inconsolata"/>
                <a:cs typeface="Inconsolata"/>
                <a:sym typeface="Inconsolata"/>
              </a:defRPr>
            </a:lvl8pPr>
            <a:lvl9pPr lvl="8" rtl="0">
              <a:spcBef>
                <a:spcPts val="1600"/>
              </a:spcBef>
              <a:spcAft>
                <a:spcPts val="1600"/>
              </a:spcAft>
              <a:buSzPts val="2400"/>
              <a:buFont typeface="Inconsolata"/>
              <a:buNone/>
              <a:defRPr sz="2400">
                <a:latin typeface="Inconsolata"/>
                <a:ea typeface="Inconsolata"/>
                <a:cs typeface="Inconsolata"/>
                <a:sym typeface="Inconsolata"/>
              </a:defRPr>
            </a:lvl9pPr>
          </a:lstStyle>
          <a:p/>
        </p:txBody>
      </p:sp>
      <p:sp>
        <p:nvSpPr>
          <p:cNvPr id="480" name="Google Shape;480;p13"/>
          <p:cNvSpPr txBox="1">
            <a:spLocks noGrp="1"/>
          </p:cNvSpPr>
          <p:nvPr>
            <p:ph type="subTitle" idx="4"/>
          </p:nvPr>
        </p:nvSpPr>
        <p:spPr>
          <a:xfrm>
            <a:off x="5966200" y="3554450"/>
            <a:ext cx="2364900" cy="47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Inconsolata"/>
              <a:buNone/>
              <a:defRPr/>
            </a:lvl1pPr>
            <a:lvl2pPr lvl="1" rtl="0">
              <a:spcBef>
                <a:spcPts val="1600"/>
              </a:spcBef>
              <a:spcAft>
                <a:spcPts val="0"/>
              </a:spcAft>
              <a:buSzPts val="2400"/>
              <a:buFont typeface="Inconsolata"/>
              <a:buNone/>
              <a:defRPr sz="2400">
                <a:latin typeface="Inconsolata"/>
                <a:ea typeface="Inconsolata"/>
                <a:cs typeface="Inconsolata"/>
                <a:sym typeface="Inconsolata"/>
              </a:defRPr>
            </a:lvl2pPr>
            <a:lvl3pPr lvl="2" rtl="0">
              <a:spcBef>
                <a:spcPts val="1600"/>
              </a:spcBef>
              <a:spcAft>
                <a:spcPts val="0"/>
              </a:spcAft>
              <a:buSzPts val="2400"/>
              <a:buFont typeface="Inconsolata"/>
              <a:buNone/>
              <a:defRPr sz="2400">
                <a:latin typeface="Inconsolata"/>
                <a:ea typeface="Inconsolata"/>
                <a:cs typeface="Inconsolata"/>
                <a:sym typeface="Inconsolata"/>
              </a:defRPr>
            </a:lvl3pPr>
            <a:lvl4pPr lvl="3" rtl="0">
              <a:spcBef>
                <a:spcPts val="1600"/>
              </a:spcBef>
              <a:spcAft>
                <a:spcPts val="0"/>
              </a:spcAft>
              <a:buSzPts val="2400"/>
              <a:buFont typeface="Inconsolata"/>
              <a:buNone/>
              <a:defRPr sz="2400">
                <a:latin typeface="Inconsolata"/>
                <a:ea typeface="Inconsolata"/>
                <a:cs typeface="Inconsolata"/>
                <a:sym typeface="Inconsolata"/>
              </a:defRPr>
            </a:lvl4pPr>
            <a:lvl5pPr lvl="4" rtl="0">
              <a:spcBef>
                <a:spcPts val="1600"/>
              </a:spcBef>
              <a:spcAft>
                <a:spcPts val="0"/>
              </a:spcAft>
              <a:buSzPts val="2400"/>
              <a:buFont typeface="Inconsolata"/>
              <a:buNone/>
              <a:defRPr sz="2400">
                <a:latin typeface="Inconsolata"/>
                <a:ea typeface="Inconsolata"/>
                <a:cs typeface="Inconsolata"/>
                <a:sym typeface="Inconsolata"/>
              </a:defRPr>
            </a:lvl5pPr>
            <a:lvl6pPr lvl="5" rtl="0">
              <a:spcBef>
                <a:spcPts val="1600"/>
              </a:spcBef>
              <a:spcAft>
                <a:spcPts val="0"/>
              </a:spcAft>
              <a:buSzPts val="2400"/>
              <a:buFont typeface="Inconsolata"/>
              <a:buNone/>
              <a:defRPr sz="2400">
                <a:latin typeface="Inconsolata"/>
                <a:ea typeface="Inconsolata"/>
                <a:cs typeface="Inconsolata"/>
                <a:sym typeface="Inconsolata"/>
              </a:defRPr>
            </a:lvl6pPr>
            <a:lvl7pPr lvl="6" rtl="0">
              <a:spcBef>
                <a:spcPts val="1600"/>
              </a:spcBef>
              <a:spcAft>
                <a:spcPts val="0"/>
              </a:spcAft>
              <a:buSzPts val="2400"/>
              <a:buFont typeface="Inconsolata"/>
              <a:buNone/>
              <a:defRPr sz="2400">
                <a:latin typeface="Inconsolata"/>
                <a:ea typeface="Inconsolata"/>
                <a:cs typeface="Inconsolata"/>
                <a:sym typeface="Inconsolata"/>
              </a:defRPr>
            </a:lvl7pPr>
            <a:lvl8pPr lvl="7" rtl="0">
              <a:spcBef>
                <a:spcPts val="1600"/>
              </a:spcBef>
              <a:spcAft>
                <a:spcPts val="0"/>
              </a:spcAft>
              <a:buSzPts val="2400"/>
              <a:buFont typeface="Inconsolata"/>
              <a:buNone/>
              <a:defRPr sz="2400">
                <a:latin typeface="Inconsolata"/>
                <a:ea typeface="Inconsolata"/>
                <a:cs typeface="Inconsolata"/>
                <a:sym typeface="Inconsolata"/>
              </a:defRPr>
            </a:lvl8pPr>
            <a:lvl9pPr lvl="8" rtl="0">
              <a:spcBef>
                <a:spcPts val="1600"/>
              </a:spcBef>
              <a:spcAft>
                <a:spcPts val="1600"/>
              </a:spcAft>
              <a:buSzPts val="2400"/>
              <a:buFont typeface="Inconsolata"/>
              <a:buNone/>
              <a:defRPr sz="2400">
                <a:latin typeface="Inconsolata"/>
                <a:ea typeface="Inconsolata"/>
                <a:cs typeface="Inconsolata"/>
                <a:sym typeface="Inconsolata"/>
              </a:defRPr>
            </a:lvl9pPr>
          </a:lstStyle>
          <a:p/>
        </p:txBody>
      </p:sp>
      <p:sp>
        <p:nvSpPr>
          <p:cNvPr id="481" name="Google Shape;481;p13"/>
          <p:cNvSpPr/>
          <p:nvPr/>
        </p:nvSpPr>
        <p:spPr>
          <a:xfrm rot="10800000" flipH="1">
            <a:off x="-95250" y="3809550"/>
            <a:ext cx="1746180" cy="1422861"/>
          </a:xfrm>
          <a:custGeom>
            <a:avLst/>
            <a:gdLst/>
            <a:ahLst/>
            <a:cxnLst/>
            <a:rect l="l" t="t" r="r" b="b"/>
            <a:pathLst>
              <a:path w="42191" h="34379" extrusionOk="0">
                <a:moveTo>
                  <a:pt x="42190" y="1"/>
                </a:moveTo>
                <a:cubicBezTo>
                  <a:pt x="41673" y="5351"/>
                  <a:pt x="37084" y="10183"/>
                  <a:pt x="32251" y="12554"/>
                </a:cubicBezTo>
                <a:cubicBezTo>
                  <a:pt x="27418" y="14956"/>
                  <a:pt x="22068" y="16050"/>
                  <a:pt x="17174" y="18299"/>
                </a:cubicBezTo>
                <a:cubicBezTo>
                  <a:pt x="9758" y="21643"/>
                  <a:pt x="3740" y="27205"/>
                  <a:pt x="1" y="34378"/>
                </a:cubicBezTo>
                <a:lnTo>
                  <a:pt x="1" y="6445"/>
                </a:lnTo>
                <a:cubicBezTo>
                  <a:pt x="1" y="2888"/>
                  <a:pt x="2888" y="1"/>
                  <a:pt x="6445" y="1"/>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 name="Google Shape;482;p13"/>
          <p:cNvSpPr/>
          <p:nvPr/>
        </p:nvSpPr>
        <p:spPr>
          <a:xfrm rot="627001">
            <a:off x="7904813" y="-547504"/>
            <a:ext cx="2111177" cy="2833658"/>
          </a:xfrm>
          <a:custGeom>
            <a:avLst/>
            <a:gdLst/>
            <a:ahLst/>
            <a:cxnLst/>
            <a:rect l="l" t="t" r="r" b="b"/>
            <a:pathLst>
              <a:path w="75230" h="100975" extrusionOk="0">
                <a:moveTo>
                  <a:pt x="70914" y="86506"/>
                </a:moveTo>
                <a:cubicBezTo>
                  <a:pt x="69363" y="92160"/>
                  <a:pt x="64166" y="100427"/>
                  <a:pt x="57600" y="100671"/>
                </a:cubicBezTo>
                <a:cubicBezTo>
                  <a:pt x="48421" y="100975"/>
                  <a:pt x="40731" y="92069"/>
                  <a:pt x="38451" y="83953"/>
                </a:cubicBezTo>
                <a:cubicBezTo>
                  <a:pt x="36718" y="77874"/>
                  <a:pt x="37174" y="70761"/>
                  <a:pt x="33010" y="65959"/>
                </a:cubicBezTo>
                <a:cubicBezTo>
                  <a:pt x="26840" y="58937"/>
                  <a:pt x="14894" y="61521"/>
                  <a:pt x="7204" y="56171"/>
                </a:cubicBezTo>
                <a:cubicBezTo>
                  <a:pt x="2311" y="52706"/>
                  <a:pt x="0" y="45959"/>
                  <a:pt x="1824" y="40214"/>
                </a:cubicBezTo>
                <a:cubicBezTo>
                  <a:pt x="3101" y="36171"/>
                  <a:pt x="6140" y="32645"/>
                  <a:pt x="6171" y="28420"/>
                </a:cubicBezTo>
                <a:cubicBezTo>
                  <a:pt x="6232" y="25685"/>
                  <a:pt x="4925" y="23101"/>
                  <a:pt x="4134" y="20487"/>
                </a:cubicBezTo>
                <a:cubicBezTo>
                  <a:pt x="2432" y="14742"/>
                  <a:pt x="3405" y="6323"/>
                  <a:pt x="8268" y="2858"/>
                </a:cubicBezTo>
                <a:cubicBezTo>
                  <a:pt x="11581" y="517"/>
                  <a:pt x="17204" y="0"/>
                  <a:pt x="20882" y="821"/>
                </a:cubicBezTo>
                <a:cubicBezTo>
                  <a:pt x="24530" y="1642"/>
                  <a:pt x="27873" y="3496"/>
                  <a:pt x="31065" y="5472"/>
                </a:cubicBezTo>
                <a:cubicBezTo>
                  <a:pt x="48998" y="16566"/>
                  <a:pt x="60974" y="34591"/>
                  <a:pt x="68543" y="54986"/>
                </a:cubicBezTo>
                <a:cubicBezTo>
                  <a:pt x="68543" y="54986"/>
                  <a:pt x="75230" y="71217"/>
                  <a:pt x="70914" y="86506"/>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 name="Google Shape;483;p13"/>
          <p:cNvSpPr txBox="1">
            <a:spLocks noGrp="1"/>
          </p:cNvSpPr>
          <p:nvPr>
            <p:ph type="subTitle" idx="5"/>
          </p:nvPr>
        </p:nvSpPr>
        <p:spPr>
          <a:xfrm flipH="1">
            <a:off x="2051600" y="1537276"/>
            <a:ext cx="2364900" cy="304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400"/>
              <a:buFont typeface="Inconsolata"/>
              <a:buNone/>
              <a:defRPr sz="2000" b="1"/>
            </a:lvl1pPr>
            <a:lvl2pPr lvl="1">
              <a:spcBef>
                <a:spcPts val="0"/>
              </a:spcBef>
              <a:spcAft>
                <a:spcPts val="0"/>
              </a:spcAft>
              <a:buSzPts val="2400"/>
              <a:buFont typeface="Inconsolata"/>
              <a:buNone/>
              <a:defRPr sz="2400">
                <a:latin typeface="Inconsolata"/>
                <a:ea typeface="Inconsolata"/>
                <a:cs typeface="Inconsolata"/>
                <a:sym typeface="Inconsolata"/>
              </a:defRPr>
            </a:lvl2pPr>
            <a:lvl3pPr lvl="2">
              <a:spcBef>
                <a:spcPts val="1600"/>
              </a:spcBef>
              <a:spcAft>
                <a:spcPts val="0"/>
              </a:spcAft>
              <a:buSzPts val="2400"/>
              <a:buFont typeface="Inconsolata"/>
              <a:buNone/>
              <a:defRPr sz="2400">
                <a:latin typeface="Inconsolata"/>
                <a:ea typeface="Inconsolata"/>
                <a:cs typeface="Inconsolata"/>
                <a:sym typeface="Inconsolata"/>
              </a:defRPr>
            </a:lvl3pPr>
            <a:lvl4pPr lvl="3">
              <a:spcBef>
                <a:spcPts val="1600"/>
              </a:spcBef>
              <a:spcAft>
                <a:spcPts val="0"/>
              </a:spcAft>
              <a:buSzPts val="2400"/>
              <a:buFont typeface="Inconsolata"/>
              <a:buNone/>
              <a:defRPr sz="2400">
                <a:latin typeface="Inconsolata"/>
                <a:ea typeface="Inconsolata"/>
                <a:cs typeface="Inconsolata"/>
                <a:sym typeface="Inconsolata"/>
              </a:defRPr>
            </a:lvl4pPr>
            <a:lvl5pPr lvl="4">
              <a:spcBef>
                <a:spcPts val="1600"/>
              </a:spcBef>
              <a:spcAft>
                <a:spcPts val="0"/>
              </a:spcAft>
              <a:buSzPts val="2400"/>
              <a:buFont typeface="Inconsolata"/>
              <a:buNone/>
              <a:defRPr sz="2400">
                <a:latin typeface="Inconsolata"/>
                <a:ea typeface="Inconsolata"/>
                <a:cs typeface="Inconsolata"/>
                <a:sym typeface="Inconsolata"/>
              </a:defRPr>
            </a:lvl5pPr>
            <a:lvl6pPr lvl="5">
              <a:spcBef>
                <a:spcPts val="1600"/>
              </a:spcBef>
              <a:spcAft>
                <a:spcPts val="0"/>
              </a:spcAft>
              <a:buSzPts val="2400"/>
              <a:buFont typeface="Inconsolata"/>
              <a:buNone/>
              <a:defRPr sz="2400">
                <a:latin typeface="Inconsolata"/>
                <a:ea typeface="Inconsolata"/>
                <a:cs typeface="Inconsolata"/>
                <a:sym typeface="Inconsolata"/>
              </a:defRPr>
            </a:lvl6pPr>
            <a:lvl7pPr lvl="6">
              <a:spcBef>
                <a:spcPts val="1600"/>
              </a:spcBef>
              <a:spcAft>
                <a:spcPts val="0"/>
              </a:spcAft>
              <a:buSzPts val="2400"/>
              <a:buFont typeface="Inconsolata"/>
              <a:buNone/>
              <a:defRPr sz="2400">
                <a:latin typeface="Inconsolata"/>
                <a:ea typeface="Inconsolata"/>
                <a:cs typeface="Inconsolata"/>
                <a:sym typeface="Inconsolata"/>
              </a:defRPr>
            </a:lvl7pPr>
            <a:lvl8pPr lvl="7">
              <a:spcBef>
                <a:spcPts val="1600"/>
              </a:spcBef>
              <a:spcAft>
                <a:spcPts val="0"/>
              </a:spcAft>
              <a:buSzPts val="2400"/>
              <a:buFont typeface="Inconsolata"/>
              <a:buNone/>
              <a:defRPr sz="2400">
                <a:latin typeface="Inconsolata"/>
                <a:ea typeface="Inconsolata"/>
                <a:cs typeface="Inconsolata"/>
                <a:sym typeface="Inconsolata"/>
              </a:defRPr>
            </a:lvl8pPr>
            <a:lvl9pPr lvl="8">
              <a:spcBef>
                <a:spcPts val="1600"/>
              </a:spcBef>
              <a:spcAft>
                <a:spcPts val="1600"/>
              </a:spcAft>
              <a:buSzPts val="2400"/>
              <a:buFont typeface="Inconsolata"/>
              <a:buNone/>
              <a:defRPr sz="2400">
                <a:latin typeface="Inconsolata"/>
                <a:ea typeface="Inconsolata"/>
                <a:cs typeface="Inconsolata"/>
                <a:sym typeface="Inconsolata"/>
              </a:defRPr>
            </a:lvl9pPr>
          </a:lstStyle>
          <a:p/>
        </p:txBody>
      </p:sp>
      <p:sp>
        <p:nvSpPr>
          <p:cNvPr id="484" name="Google Shape;484;p13"/>
          <p:cNvSpPr txBox="1">
            <a:spLocks noGrp="1"/>
          </p:cNvSpPr>
          <p:nvPr>
            <p:ph type="subTitle" idx="6"/>
          </p:nvPr>
        </p:nvSpPr>
        <p:spPr>
          <a:xfrm flipH="1">
            <a:off x="2051600" y="3250250"/>
            <a:ext cx="2364900" cy="304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Inconsolata"/>
              <a:buNone/>
              <a:defRPr sz="2000" b="1"/>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1600"/>
              </a:spcBef>
              <a:spcAft>
                <a:spcPts val="0"/>
              </a:spcAft>
              <a:buSzPts val="2400"/>
              <a:buFont typeface="Inconsolata"/>
              <a:buNone/>
              <a:defRPr sz="2400">
                <a:latin typeface="Inconsolata"/>
                <a:ea typeface="Inconsolata"/>
                <a:cs typeface="Inconsolata"/>
                <a:sym typeface="Inconsolata"/>
              </a:defRPr>
            </a:lvl3pPr>
            <a:lvl4pPr lvl="3" rtl="0">
              <a:spcBef>
                <a:spcPts val="1600"/>
              </a:spcBef>
              <a:spcAft>
                <a:spcPts val="0"/>
              </a:spcAft>
              <a:buSzPts val="2400"/>
              <a:buFont typeface="Inconsolata"/>
              <a:buNone/>
              <a:defRPr sz="2400">
                <a:latin typeface="Inconsolata"/>
                <a:ea typeface="Inconsolata"/>
                <a:cs typeface="Inconsolata"/>
                <a:sym typeface="Inconsolata"/>
              </a:defRPr>
            </a:lvl4pPr>
            <a:lvl5pPr lvl="4" rtl="0">
              <a:spcBef>
                <a:spcPts val="1600"/>
              </a:spcBef>
              <a:spcAft>
                <a:spcPts val="0"/>
              </a:spcAft>
              <a:buSzPts val="2400"/>
              <a:buFont typeface="Inconsolata"/>
              <a:buNone/>
              <a:defRPr sz="2400">
                <a:latin typeface="Inconsolata"/>
                <a:ea typeface="Inconsolata"/>
                <a:cs typeface="Inconsolata"/>
                <a:sym typeface="Inconsolata"/>
              </a:defRPr>
            </a:lvl5pPr>
            <a:lvl6pPr lvl="5" rtl="0">
              <a:spcBef>
                <a:spcPts val="1600"/>
              </a:spcBef>
              <a:spcAft>
                <a:spcPts val="0"/>
              </a:spcAft>
              <a:buSzPts val="2400"/>
              <a:buFont typeface="Inconsolata"/>
              <a:buNone/>
              <a:defRPr sz="2400">
                <a:latin typeface="Inconsolata"/>
                <a:ea typeface="Inconsolata"/>
                <a:cs typeface="Inconsolata"/>
                <a:sym typeface="Inconsolata"/>
              </a:defRPr>
            </a:lvl6pPr>
            <a:lvl7pPr lvl="6" rtl="0">
              <a:spcBef>
                <a:spcPts val="1600"/>
              </a:spcBef>
              <a:spcAft>
                <a:spcPts val="0"/>
              </a:spcAft>
              <a:buSzPts val="2400"/>
              <a:buFont typeface="Inconsolata"/>
              <a:buNone/>
              <a:defRPr sz="2400">
                <a:latin typeface="Inconsolata"/>
                <a:ea typeface="Inconsolata"/>
                <a:cs typeface="Inconsolata"/>
                <a:sym typeface="Inconsolata"/>
              </a:defRPr>
            </a:lvl7pPr>
            <a:lvl8pPr lvl="7" rtl="0">
              <a:spcBef>
                <a:spcPts val="1600"/>
              </a:spcBef>
              <a:spcAft>
                <a:spcPts val="0"/>
              </a:spcAft>
              <a:buSzPts val="2400"/>
              <a:buFont typeface="Inconsolata"/>
              <a:buNone/>
              <a:defRPr sz="2400">
                <a:latin typeface="Inconsolata"/>
                <a:ea typeface="Inconsolata"/>
                <a:cs typeface="Inconsolata"/>
                <a:sym typeface="Inconsolata"/>
              </a:defRPr>
            </a:lvl8pPr>
            <a:lvl9pPr lvl="8" rtl="0">
              <a:spcBef>
                <a:spcPts val="1600"/>
              </a:spcBef>
              <a:spcAft>
                <a:spcPts val="1600"/>
              </a:spcAft>
              <a:buSzPts val="2400"/>
              <a:buFont typeface="Inconsolata"/>
              <a:buNone/>
              <a:defRPr sz="2400">
                <a:latin typeface="Inconsolata"/>
                <a:ea typeface="Inconsolata"/>
                <a:cs typeface="Inconsolata"/>
                <a:sym typeface="Inconsolata"/>
              </a:defRPr>
            </a:lvl9pPr>
          </a:lstStyle>
          <a:p/>
        </p:txBody>
      </p:sp>
      <p:sp>
        <p:nvSpPr>
          <p:cNvPr id="485" name="Google Shape;485;p13"/>
          <p:cNvSpPr txBox="1">
            <a:spLocks noGrp="1"/>
          </p:cNvSpPr>
          <p:nvPr>
            <p:ph type="subTitle" idx="7"/>
          </p:nvPr>
        </p:nvSpPr>
        <p:spPr>
          <a:xfrm>
            <a:off x="5966200" y="1537275"/>
            <a:ext cx="2364900" cy="304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Inconsolata"/>
              <a:buNone/>
              <a:defRPr sz="2000" b="1"/>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1600"/>
              </a:spcBef>
              <a:spcAft>
                <a:spcPts val="0"/>
              </a:spcAft>
              <a:buSzPts val="2400"/>
              <a:buFont typeface="Inconsolata"/>
              <a:buNone/>
              <a:defRPr sz="2400">
                <a:latin typeface="Inconsolata"/>
                <a:ea typeface="Inconsolata"/>
                <a:cs typeface="Inconsolata"/>
                <a:sym typeface="Inconsolata"/>
              </a:defRPr>
            </a:lvl3pPr>
            <a:lvl4pPr lvl="3" rtl="0">
              <a:spcBef>
                <a:spcPts val="1600"/>
              </a:spcBef>
              <a:spcAft>
                <a:spcPts val="0"/>
              </a:spcAft>
              <a:buSzPts val="2400"/>
              <a:buFont typeface="Inconsolata"/>
              <a:buNone/>
              <a:defRPr sz="2400">
                <a:latin typeface="Inconsolata"/>
                <a:ea typeface="Inconsolata"/>
                <a:cs typeface="Inconsolata"/>
                <a:sym typeface="Inconsolata"/>
              </a:defRPr>
            </a:lvl4pPr>
            <a:lvl5pPr lvl="4" rtl="0">
              <a:spcBef>
                <a:spcPts val="1600"/>
              </a:spcBef>
              <a:spcAft>
                <a:spcPts val="0"/>
              </a:spcAft>
              <a:buSzPts val="2400"/>
              <a:buFont typeface="Inconsolata"/>
              <a:buNone/>
              <a:defRPr sz="2400">
                <a:latin typeface="Inconsolata"/>
                <a:ea typeface="Inconsolata"/>
                <a:cs typeface="Inconsolata"/>
                <a:sym typeface="Inconsolata"/>
              </a:defRPr>
            </a:lvl5pPr>
            <a:lvl6pPr lvl="5" rtl="0">
              <a:spcBef>
                <a:spcPts val="1600"/>
              </a:spcBef>
              <a:spcAft>
                <a:spcPts val="0"/>
              </a:spcAft>
              <a:buSzPts val="2400"/>
              <a:buFont typeface="Inconsolata"/>
              <a:buNone/>
              <a:defRPr sz="2400">
                <a:latin typeface="Inconsolata"/>
                <a:ea typeface="Inconsolata"/>
                <a:cs typeface="Inconsolata"/>
                <a:sym typeface="Inconsolata"/>
              </a:defRPr>
            </a:lvl6pPr>
            <a:lvl7pPr lvl="6" rtl="0">
              <a:spcBef>
                <a:spcPts val="1600"/>
              </a:spcBef>
              <a:spcAft>
                <a:spcPts val="0"/>
              </a:spcAft>
              <a:buSzPts val="2400"/>
              <a:buFont typeface="Inconsolata"/>
              <a:buNone/>
              <a:defRPr sz="2400">
                <a:latin typeface="Inconsolata"/>
                <a:ea typeface="Inconsolata"/>
                <a:cs typeface="Inconsolata"/>
                <a:sym typeface="Inconsolata"/>
              </a:defRPr>
            </a:lvl7pPr>
            <a:lvl8pPr lvl="7" rtl="0">
              <a:spcBef>
                <a:spcPts val="1600"/>
              </a:spcBef>
              <a:spcAft>
                <a:spcPts val="0"/>
              </a:spcAft>
              <a:buSzPts val="2400"/>
              <a:buFont typeface="Inconsolata"/>
              <a:buNone/>
              <a:defRPr sz="2400">
                <a:latin typeface="Inconsolata"/>
                <a:ea typeface="Inconsolata"/>
                <a:cs typeface="Inconsolata"/>
                <a:sym typeface="Inconsolata"/>
              </a:defRPr>
            </a:lvl8pPr>
            <a:lvl9pPr lvl="8" rtl="0">
              <a:spcBef>
                <a:spcPts val="1600"/>
              </a:spcBef>
              <a:spcAft>
                <a:spcPts val="1600"/>
              </a:spcAft>
              <a:buSzPts val="2400"/>
              <a:buFont typeface="Inconsolata"/>
              <a:buNone/>
              <a:defRPr sz="2400">
                <a:latin typeface="Inconsolata"/>
                <a:ea typeface="Inconsolata"/>
                <a:cs typeface="Inconsolata"/>
                <a:sym typeface="Inconsolata"/>
              </a:defRPr>
            </a:lvl9pPr>
          </a:lstStyle>
          <a:p/>
        </p:txBody>
      </p:sp>
      <p:sp>
        <p:nvSpPr>
          <p:cNvPr id="486" name="Google Shape;486;p13"/>
          <p:cNvSpPr txBox="1">
            <a:spLocks noGrp="1"/>
          </p:cNvSpPr>
          <p:nvPr>
            <p:ph type="subTitle" idx="8"/>
          </p:nvPr>
        </p:nvSpPr>
        <p:spPr>
          <a:xfrm>
            <a:off x="5966200" y="3250250"/>
            <a:ext cx="2364900" cy="304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Inconsolata"/>
              <a:buNone/>
              <a:defRPr sz="2000" b="1"/>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1600"/>
              </a:spcBef>
              <a:spcAft>
                <a:spcPts val="0"/>
              </a:spcAft>
              <a:buSzPts val="2400"/>
              <a:buFont typeface="Inconsolata"/>
              <a:buNone/>
              <a:defRPr sz="2400">
                <a:latin typeface="Inconsolata"/>
                <a:ea typeface="Inconsolata"/>
                <a:cs typeface="Inconsolata"/>
                <a:sym typeface="Inconsolata"/>
              </a:defRPr>
            </a:lvl3pPr>
            <a:lvl4pPr lvl="3" rtl="0">
              <a:spcBef>
                <a:spcPts val="1600"/>
              </a:spcBef>
              <a:spcAft>
                <a:spcPts val="0"/>
              </a:spcAft>
              <a:buSzPts val="2400"/>
              <a:buFont typeface="Inconsolata"/>
              <a:buNone/>
              <a:defRPr sz="2400">
                <a:latin typeface="Inconsolata"/>
                <a:ea typeface="Inconsolata"/>
                <a:cs typeface="Inconsolata"/>
                <a:sym typeface="Inconsolata"/>
              </a:defRPr>
            </a:lvl4pPr>
            <a:lvl5pPr lvl="4" rtl="0">
              <a:spcBef>
                <a:spcPts val="1600"/>
              </a:spcBef>
              <a:spcAft>
                <a:spcPts val="0"/>
              </a:spcAft>
              <a:buSzPts val="2400"/>
              <a:buFont typeface="Inconsolata"/>
              <a:buNone/>
              <a:defRPr sz="2400">
                <a:latin typeface="Inconsolata"/>
                <a:ea typeface="Inconsolata"/>
                <a:cs typeface="Inconsolata"/>
                <a:sym typeface="Inconsolata"/>
              </a:defRPr>
            </a:lvl5pPr>
            <a:lvl6pPr lvl="5" rtl="0">
              <a:spcBef>
                <a:spcPts val="1600"/>
              </a:spcBef>
              <a:spcAft>
                <a:spcPts val="0"/>
              </a:spcAft>
              <a:buSzPts val="2400"/>
              <a:buFont typeface="Inconsolata"/>
              <a:buNone/>
              <a:defRPr sz="2400">
                <a:latin typeface="Inconsolata"/>
                <a:ea typeface="Inconsolata"/>
                <a:cs typeface="Inconsolata"/>
                <a:sym typeface="Inconsolata"/>
              </a:defRPr>
            </a:lvl6pPr>
            <a:lvl7pPr lvl="6" rtl="0">
              <a:spcBef>
                <a:spcPts val="1600"/>
              </a:spcBef>
              <a:spcAft>
                <a:spcPts val="0"/>
              </a:spcAft>
              <a:buSzPts val="2400"/>
              <a:buFont typeface="Inconsolata"/>
              <a:buNone/>
              <a:defRPr sz="2400">
                <a:latin typeface="Inconsolata"/>
                <a:ea typeface="Inconsolata"/>
                <a:cs typeface="Inconsolata"/>
                <a:sym typeface="Inconsolata"/>
              </a:defRPr>
            </a:lvl7pPr>
            <a:lvl8pPr lvl="7" rtl="0">
              <a:spcBef>
                <a:spcPts val="1600"/>
              </a:spcBef>
              <a:spcAft>
                <a:spcPts val="0"/>
              </a:spcAft>
              <a:buSzPts val="2400"/>
              <a:buFont typeface="Inconsolata"/>
              <a:buNone/>
              <a:defRPr sz="2400">
                <a:latin typeface="Inconsolata"/>
                <a:ea typeface="Inconsolata"/>
                <a:cs typeface="Inconsolata"/>
                <a:sym typeface="Inconsolata"/>
              </a:defRPr>
            </a:lvl8pPr>
            <a:lvl9pPr lvl="8" rtl="0">
              <a:spcBef>
                <a:spcPts val="1600"/>
              </a:spcBef>
              <a:spcAft>
                <a:spcPts val="1600"/>
              </a:spcAft>
              <a:buSzPts val="2400"/>
              <a:buFont typeface="Inconsolata"/>
              <a:buNone/>
              <a:defRPr sz="2400">
                <a:latin typeface="Inconsolata"/>
                <a:ea typeface="Inconsolata"/>
                <a:cs typeface="Inconsolata"/>
                <a:sym typeface="Inconsolata"/>
              </a:defRPr>
            </a:lvl9pPr>
          </a:lstStyle>
          <a:p/>
        </p:txBody>
      </p:sp>
      <p:sp>
        <p:nvSpPr>
          <p:cNvPr id="487" name="Google Shape;487;p13"/>
          <p:cNvSpPr txBox="1">
            <a:spLocks noGrp="1"/>
          </p:cNvSpPr>
          <p:nvPr>
            <p:ph type="title" hasCustomPrompt="1"/>
          </p:nvPr>
        </p:nvSpPr>
        <p:spPr>
          <a:xfrm flipH="1">
            <a:off x="747650" y="1483725"/>
            <a:ext cx="1086300" cy="88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500">
                <a:solidFill>
                  <a:schemeClr val="lt2"/>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88" name="Google Shape;488;p13"/>
          <p:cNvSpPr txBox="1">
            <a:spLocks noGrp="1"/>
          </p:cNvSpPr>
          <p:nvPr>
            <p:ph type="title" idx="9" hasCustomPrompt="1"/>
          </p:nvPr>
        </p:nvSpPr>
        <p:spPr>
          <a:xfrm flipH="1">
            <a:off x="747650" y="3196400"/>
            <a:ext cx="1086300" cy="88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500">
                <a:solidFill>
                  <a:schemeClr val="lt2"/>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89" name="Google Shape;489;p13"/>
          <p:cNvSpPr txBox="1">
            <a:spLocks noGrp="1"/>
          </p:cNvSpPr>
          <p:nvPr>
            <p:ph type="title" idx="13" hasCustomPrompt="1"/>
          </p:nvPr>
        </p:nvSpPr>
        <p:spPr>
          <a:xfrm>
            <a:off x="4662244" y="1483725"/>
            <a:ext cx="1086300" cy="88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500">
                <a:solidFill>
                  <a:schemeClr val="lt2"/>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90" name="Google Shape;490;p13"/>
          <p:cNvSpPr txBox="1">
            <a:spLocks noGrp="1"/>
          </p:cNvSpPr>
          <p:nvPr>
            <p:ph type="title" idx="14" hasCustomPrompt="1"/>
          </p:nvPr>
        </p:nvSpPr>
        <p:spPr>
          <a:xfrm>
            <a:off x="4662244" y="3197000"/>
            <a:ext cx="1086300" cy="88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500">
                <a:solidFill>
                  <a:schemeClr val="lt2"/>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91" name="Google Shape;491;p13"/>
          <p:cNvSpPr txBox="1">
            <a:spLocks noGrp="1"/>
          </p:cNvSpPr>
          <p:nvPr>
            <p:ph type="title" idx="15"/>
          </p:nvPr>
        </p:nvSpPr>
        <p:spPr>
          <a:xfrm>
            <a:off x="713225" y="362625"/>
            <a:ext cx="7717500" cy="704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a:lvl1pPr>
            <a:lvl2pPr lvl="1" rtl="0">
              <a:spcBef>
                <a:spcPts val="0"/>
              </a:spcBef>
              <a:spcAft>
                <a:spcPts val="0"/>
              </a:spcAft>
              <a:buNone/>
              <a:defRPr sz="3200"/>
            </a:lvl2pPr>
            <a:lvl3pPr lvl="2" rtl="0">
              <a:spcBef>
                <a:spcPts val="0"/>
              </a:spcBef>
              <a:spcAft>
                <a:spcPts val="0"/>
              </a:spcAft>
              <a:buNone/>
              <a:defRPr sz="3200"/>
            </a:lvl3pPr>
            <a:lvl4pPr lvl="3" rtl="0">
              <a:spcBef>
                <a:spcPts val="0"/>
              </a:spcBef>
              <a:spcAft>
                <a:spcPts val="0"/>
              </a:spcAft>
              <a:buNone/>
              <a:defRPr sz="3200"/>
            </a:lvl4pPr>
            <a:lvl5pPr lvl="4" rtl="0">
              <a:spcBef>
                <a:spcPts val="0"/>
              </a:spcBef>
              <a:spcAft>
                <a:spcPts val="0"/>
              </a:spcAft>
              <a:buNone/>
              <a:defRPr sz="3200"/>
            </a:lvl5pPr>
            <a:lvl6pPr lvl="5" rtl="0">
              <a:spcBef>
                <a:spcPts val="0"/>
              </a:spcBef>
              <a:spcAft>
                <a:spcPts val="0"/>
              </a:spcAft>
              <a:buNone/>
              <a:defRPr sz="3200"/>
            </a:lvl6pPr>
            <a:lvl7pPr lvl="6" rtl="0">
              <a:spcBef>
                <a:spcPts val="0"/>
              </a:spcBef>
              <a:spcAft>
                <a:spcPts val="0"/>
              </a:spcAft>
              <a:buNone/>
              <a:defRPr sz="3200"/>
            </a:lvl7pPr>
            <a:lvl8pPr lvl="7" rtl="0">
              <a:spcBef>
                <a:spcPts val="0"/>
              </a:spcBef>
              <a:spcAft>
                <a:spcPts val="0"/>
              </a:spcAft>
              <a:buNone/>
              <a:defRPr sz="3200"/>
            </a:lvl8pPr>
            <a:lvl9pPr lvl="8" rtl="0">
              <a:spcBef>
                <a:spcPts val="0"/>
              </a:spcBef>
              <a:spcAft>
                <a:spcPts val="0"/>
              </a:spcAft>
              <a:buNone/>
              <a:defRPr sz="32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
  <p:cSld name="CUSTOM_2">
    <p:spTree>
      <p:nvGrpSpPr>
        <p:cNvPr id="1" name="Shape 492"/>
        <p:cNvGrpSpPr/>
        <p:nvPr/>
      </p:nvGrpSpPr>
      <p:grpSpPr>
        <a:xfrm>
          <a:off x="0" y="0"/>
          <a:ext cx="0" cy="0"/>
          <a:chOff x="0" y="0"/>
          <a:chExt cx="0" cy="0"/>
        </a:xfrm>
      </p:grpSpPr>
      <p:grpSp>
        <p:nvGrpSpPr>
          <p:cNvPr id="493" name="Google Shape;493;p14"/>
          <p:cNvGrpSpPr/>
          <p:nvPr/>
        </p:nvGrpSpPr>
        <p:grpSpPr>
          <a:xfrm>
            <a:off x="-481950" y="-257250"/>
            <a:ext cx="10107900" cy="5658000"/>
            <a:chOff x="-298500" y="6796775"/>
            <a:chExt cx="10107900" cy="5658000"/>
          </a:xfrm>
        </p:grpSpPr>
        <p:grpSp>
          <p:nvGrpSpPr>
            <p:cNvPr id="494" name="Google Shape;494;p14"/>
            <p:cNvGrpSpPr/>
            <p:nvPr/>
          </p:nvGrpSpPr>
          <p:grpSpPr>
            <a:xfrm>
              <a:off x="-95250" y="6796775"/>
              <a:ext cx="9621724" cy="5658000"/>
              <a:chOff x="-95250" y="6796775"/>
              <a:chExt cx="9621724" cy="5658000"/>
            </a:xfrm>
          </p:grpSpPr>
          <p:cxnSp>
            <p:nvCxnSpPr>
              <p:cNvPr id="495" name="Google Shape;495;p14"/>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96" name="Google Shape;496;p14"/>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97" name="Google Shape;497;p14"/>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98" name="Google Shape;498;p14"/>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99" name="Google Shape;499;p14"/>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00" name="Google Shape;500;p14"/>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01" name="Google Shape;501;p14"/>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02" name="Google Shape;502;p14"/>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03" name="Google Shape;503;p14"/>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04" name="Google Shape;504;p14"/>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05" name="Google Shape;505;p14"/>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06" name="Google Shape;506;p14"/>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07" name="Google Shape;507;p14"/>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08" name="Google Shape;508;p14"/>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09" name="Google Shape;509;p14"/>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10" name="Google Shape;510;p14"/>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11" name="Google Shape;511;p14"/>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12" name="Google Shape;512;p14"/>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13" name="Google Shape;513;p14"/>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14" name="Google Shape;514;p14"/>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15" name="Google Shape;515;p14"/>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16" name="Google Shape;516;p14"/>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17" name="Google Shape;517;p14"/>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18" name="Google Shape;518;p14"/>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19" name="Google Shape;519;p14"/>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520" name="Google Shape;520;p14"/>
            <p:cNvGrpSpPr/>
            <p:nvPr/>
          </p:nvGrpSpPr>
          <p:grpSpPr>
            <a:xfrm>
              <a:off x="-298500" y="7045279"/>
              <a:ext cx="10107900" cy="5211754"/>
              <a:chOff x="-298500" y="7045279"/>
              <a:chExt cx="10107900" cy="5211754"/>
            </a:xfrm>
          </p:grpSpPr>
          <p:cxnSp>
            <p:nvCxnSpPr>
              <p:cNvPr id="521" name="Google Shape;521;p14"/>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22" name="Google Shape;522;p14"/>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23" name="Google Shape;523;p14"/>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24" name="Google Shape;524;p14"/>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25" name="Google Shape;525;p14"/>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26" name="Google Shape;526;p14"/>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27" name="Google Shape;527;p14"/>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28" name="Google Shape;528;p14"/>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29" name="Google Shape;529;p14"/>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30" name="Google Shape;530;p14"/>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31" name="Google Shape;531;p14"/>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32" name="Google Shape;532;p14"/>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33" name="Google Shape;533;p14"/>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34" name="Google Shape;534;p14"/>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535" name="Google Shape;535;p14"/>
          <p:cNvSpPr/>
          <p:nvPr/>
        </p:nvSpPr>
        <p:spPr>
          <a:xfrm rot="2097180">
            <a:off x="-1671006" y="2663142"/>
            <a:ext cx="5240452" cy="2748656"/>
          </a:xfrm>
          <a:custGeom>
            <a:avLst/>
            <a:gdLst/>
            <a:ahLst/>
            <a:cxnLst/>
            <a:rect l="l" t="t" r="r" b="b"/>
            <a:pathLst>
              <a:path w="97358" h="51065" extrusionOk="0">
                <a:moveTo>
                  <a:pt x="90580" y="33071"/>
                </a:moveTo>
                <a:cubicBezTo>
                  <a:pt x="93923" y="29180"/>
                  <a:pt x="97358" y="21429"/>
                  <a:pt x="94349" y="16596"/>
                </a:cubicBezTo>
                <a:cubicBezTo>
                  <a:pt x="90184" y="9848"/>
                  <a:pt x="79971" y="8633"/>
                  <a:pt x="73072" y="10912"/>
                </a:cubicBezTo>
                <a:cubicBezTo>
                  <a:pt x="67874" y="12614"/>
                  <a:pt x="62950" y="16383"/>
                  <a:pt x="57509" y="15684"/>
                </a:cubicBezTo>
                <a:cubicBezTo>
                  <a:pt x="49454" y="14651"/>
                  <a:pt x="45533" y="4742"/>
                  <a:pt x="37965" y="1854"/>
                </a:cubicBezTo>
                <a:cubicBezTo>
                  <a:pt x="33101" y="0"/>
                  <a:pt x="27113" y="1642"/>
                  <a:pt x="23861" y="5684"/>
                </a:cubicBezTo>
                <a:cubicBezTo>
                  <a:pt x="21581" y="8541"/>
                  <a:pt x="20517" y="12493"/>
                  <a:pt x="17478" y="14560"/>
                </a:cubicBezTo>
                <a:cubicBezTo>
                  <a:pt x="15502" y="15867"/>
                  <a:pt x="13040" y="16231"/>
                  <a:pt x="10760" y="16900"/>
                </a:cubicBezTo>
                <a:cubicBezTo>
                  <a:pt x="5806" y="18450"/>
                  <a:pt x="213" y="23253"/>
                  <a:pt x="92" y="28420"/>
                </a:cubicBezTo>
                <a:cubicBezTo>
                  <a:pt x="0" y="31946"/>
                  <a:pt x="2371" y="36262"/>
                  <a:pt x="4712" y="38481"/>
                </a:cubicBezTo>
                <a:cubicBezTo>
                  <a:pt x="7083" y="40730"/>
                  <a:pt x="10031" y="42250"/>
                  <a:pt x="13040" y="43588"/>
                </a:cubicBezTo>
                <a:cubicBezTo>
                  <a:pt x="29636" y="51065"/>
                  <a:pt x="48421" y="51004"/>
                  <a:pt x="66780" y="46566"/>
                </a:cubicBezTo>
                <a:cubicBezTo>
                  <a:pt x="66719" y="46536"/>
                  <a:pt x="81674" y="43496"/>
                  <a:pt x="90580" y="33071"/>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 name="Google Shape;536;p14"/>
          <p:cNvSpPr/>
          <p:nvPr/>
        </p:nvSpPr>
        <p:spPr>
          <a:xfrm rot="-7714840">
            <a:off x="5851813" y="-467516"/>
            <a:ext cx="5968637" cy="3523108"/>
          </a:xfrm>
          <a:custGeom>
            <a:avLst/>
            <a:gdLst/>
            <a:ahLst/>
            <a:cxnLst/>
            <a:rect l="l" t="t" r="r" b="b"/>
            <a:pathLst>
              <a:path w="98665" h="58239" extrusionOk="0">
                <a:moveTo>
                  <a:pt x="3800" y="23587"/>
                </a:moveTo>
                <a:cubicBezTo>
                  <a:pt x="1459" y="18785"/>
                  <a:pt x="0" y="9909"/>
                  <a:pt x="4377" y="5776"/>
                </a:cubicBezTo>
                <a:cubicBezTo>
                  <a:pt x="10456" y="1"/>
                  <a:pt x="21125" y="1490"/>
                  <a:pt x="27630" y="5654"/>
                </a:cubicBezTo>
                <a:cubicBezTo>
                  <a:pt x="32493" y="8815"/>
                  <a:pt x="36475" y="13952"/>
                  <a:pt x="42220" y="14712"/>
                </a:cubicBezTo>
                <a:cubicBezTo>
                  <a:pt x="50700" y="15806"/>
                  <a:pt x="57326" y="6779"/>
                  <a:pt x="65837" y="5806"/>
                </a:cubicBezTo>
                <a:cubicBezTo>
                  <a:pt x="71309" y="5198"/>
                  <a:pt x="76993" y="8481"/>
                  <a:pt x="79211" y="13496"/>
                </a:cubicBezTo>
                <a:cubicBezTo>
                  <a:pt x="80792" y="17022"/>
                  <a:pt x="80822" y="21308"/>
                  <a:pt x="83376" y="24256"/>
                </a:cubicBezTo>
                <a:cubicBezTo>
                  <a:pt x="84987" y="26141"/>
                  <a:pt x="87479" y="27144"/>
                  <a:pt x="89607" y="28451"/>
                </a:cubicBezTo>
                <a:cubicBezTo>
                  <a:pt x="94227" y="31338"/>
                  <a:pt x="98665" y="37721"/>
                  <a:pt x="97418" y="43041"/>
                </a:cubicBezTo>
                <a:cubicBezTo>
                  <a:pt x="96537" y="46658"/>
                  <a:pt x="93011" y="50427"/>
                  <a:pt x="90002" y="52099"/>
                </a:cubicBezTo>
                <a:cubicBezTo>
                  <a:pt x="87023" y="53770"/>
                  <a:pt x="83588" y="54500"/>
                  <a:pt x="80184" y="55047"/>
                </a:cubicBezTo>
                <a:cubicBezTo>
                  <a:pt x="61248" y="58238"/>
                  <a:pt x="42129" y="53162"/>
                  <a:pt x="24560" y="43740"/>
                </a:cubicBezTo>
                <a:cubicBezTo>
                  <a:pt x="24499" y="43740"/>
                  <a:pt x="10122" y="36658"/>
                  <a:pt x="3800" y="23587"/>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 name="Google Shape;537;p14"/>
          <p:cNvSpPr/>
          <p:nvPr/>
        </p:nvSpPr>
        <p:spPr>
          <a:xfrm rot="1767436">
            <a:off x="6869147" y="3579817"/>
            <a:ext cx="1395981" cy="1525556"/>
          </a:xfrm>
          <a:custGeom>
            <a:avLst/>
            <a:gdLst/>
            <a:ahLst/>
            <a:cxnLst/>
            <a:rect l="l" t="t" r="r" b="b"/>
            <a:pathLst>
              <a:path w="39302" h="42950" extrusionOk="0">
                <a:moveTo>
                  <a:pt x="31216" y="3922"/>
                </a:moveTo>
                <a:cubicBezTo>
                  <a:pt x="27508" y="1004"/>
                  <a:pt x="22159" y="1"/>
                  <a:pt x="17751" y="1703"/>
                </a:cubicBezTo>
                <a:cubicBezTo>
                  <a:pt x="17599" y="1794"/>
                  <a:pt x="17417" y="1855"/>
                  <a:pt x="17265" y="1916"/>
                </a:cubicBezTo>
                <a:cubicBezTo>
                  <a:pt x="13982" y="3344"/>
                  <a:pt x="11398" y="6201"/>
                  <a:pt x="9970" y="9454"/>
                </a:cubicBezTo>
                <a:cubicBezTo>
                  <a:pt x="8572" y="12737"/>
                  <a:pt x="8176" y="16414"/>
                  <a:pt x="6626" y="19606"/>
                </a:cubicBezTo>
                <a:cubicBezTo>
                  <a:pt x="4499" y="23983"/>
                  <a:pt x="0" y="27357"/>
                  <a:pt x="851" y="32585"/>
                </a:cubicBezTo>
                <a:cubicBezTo>
                  <a:pt x="1429" y="36172"/>
                  <a:pt x="4225" y="39120"/>
                  <a:pt x="7812" y="40245"/>
                </a:cubicBezTo>
                <a:cubicBezTo>
                  <a:pt x="16535" y="42950"/>
                  <a:pt x="27630" y="38542"/>
                  <a:pt x="34590" y="29424"/>
                </a:cubicBezTo>
                <a:cubicBezTo>
                  <a:pt x="35928" y="27630"/>
                  <a:pt x="37356" y="24804"/>
                  <a:pt x="37934" y="22007"/>
                </a:cubicBezTo>
                <a:cubicBezTo>
                  <a:pt x="39302" y="15411"/>
                  <a:pt x="36779" y="8664"/>
                  <a:pt x="31672" y="4347"/>
                </a:cubicBezTo>
                <a:cubicBezTo>
                  <a:pt x="31520" y="4195"/>
                  <a:pt x="31368" y="4043"/>
                  <a:pt x="31216" y="3922"/>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 name="Google Shape;538;p14"/>
          <p:cNvSpPr txBox="1">
            <a:spLocks noGrp="1"/>
          </p:cNvSpPr>
          <p:nvPr>
            <p:ph type="title"/>
          </p:nvPr>
        </p:nvSpPr>
        <p:spPr>
          <a:xfrm>
            <a:off x="2091000" y="1915266"/>
            <a:ext cx="4962000" cy="478200"/>
          </a:xfrm>
          <a:prstGeom prst="rect">
            <a:avLst/>
          </a:prstGeom>
        </p:spPr>
        <p:txBody>
          <a:bodyPr spcFirstLastPara="1" wrap="square" lIns="91425" tIns="91425" rIns="91425" bIns="91425" anchor="ctr" anchorCtr="0">
            <a:noAutofit/>
          </a:bodyPr>
          <a:lstStyle>
            <a:lvl1pPr lvl="0">
              <a:spcBef>
                <a:spcPts val="0"/>
              </a:spcBef>
              <a:spcAft>
                <a:spcPts val="0"/>
              </a:spcAft>
              <a:buNone/>
              <a:defRPr sz="3200"/>
            </a:lvl1pPr>
            <a:lvl2pPr lvl="1">
              <a:spcBef>
                <a:spcPts val="0"/>
              </a:spcBef>
              <a:spcAft>
                <a:spcPts val="0"/>
              </a:spcAft>
              <a:buNone/>
              <a:defRPr sz="3200"/>
            </a:lvl2pPr>
            <a:lvl3pPr lvl="2">
              <a:spcBef>
                <a:spcPts val="0"/>
              </a:spcBef>
              <a:spcAft>
                <a:spcPts val="0"/>
              </a:spcAft>
              <a:buNone/>
              <a:defRPr sz="3200"/>
            </a:lvl3pPr>
            <a:lvl4pPr lvl="3">
              <a:spcBef>
                <a:spcPts val="0"/>
              </a:spcBef>
              <a:spcAft>
                <a:spcPts val="0"/>
              </a:spcAft>
              <a:buNone/>
              <a:defRPr sz="3200"/>
            </a:lvl4pPr>
            <a:lvl5pPr lvl="4">
              <a:spcBef>
                <a:spcPts val="0"/>
              </a:spcBef>
              <a:spcAft>
                <a:spcPts val="0"/>
              </a:spcAft>
              <a:buNone/>
              <a:defRPr sz="3200"/>
            </a:lvl5pPr>
            <a:lvl6pPr lvl="5">
              <a:spcBef>
                <a:spcPts val="0"/>
              </a:spcBef>
              <a:spcAft>
                <a:spcPts val="0"/>
              </a:spcAft>
              <a:buNone/>
              <a:defRPr sz="3200"/>
            </a:lvl6pPr>
            <a:lvl7pPr lvl="6">
              <a:spcBef>
                <a:spcPts val="0"/>
              </a:spcBef>
              <a:spcAft>
                <a:spcPts val="0"/>
              </a:spcAft>
              <a:buNone/>
              <a:defRPr sz="3200"/>
            </a:lvl7pPr>
            <a:lvl8pPr lvl="7">
              <a:spcBef>
                <a:spcPts val="0"/>
              </a:spcBef>
              <a:spcAft>
                <a:spcPts val="0"/>
              </a:spcAft>
              <a:buNone/>
              <a:defRPr sz="3200"/>
            </a:lvl8pPr>
            <a:lvl9pPr lvl="8">
              <a:spcBef>
                <a:spcPts val="0"/>
              </a:spcBef>
              <a:spcAft>
                <a:spcPts val="0"/>
              </a:spcAft>
              <a:buNone/>
              <a:defRPr sz="3200"/>
            </a:lvl9pPr>
          </a:lstStyle>
          <a:p/>
        </p:txBody>
      </p:sp>
      <p:sp>
        <p:nvSpPr>
          <p:cNvPr id="539" name="Google Shape;539;p14"/>
          <p:cNvSpPr txBox="1">
            <a:spLocks noGrp="1"/>
          </p:cNvSpPr>
          <p:nvPr>
            <p:ph type="body" idx="1"/>
          </p:nvPr>
        </p:nvSpPr>
        <p:spPr>
          <a:xfrm>
            <a:off x="2091000" y="2500422"/>
            <a:ext cx="4962000" cy="7278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3000"/>
              <a:buFont typeface="Open Sans" panose="020B0606030504020204"/>
              <a:buNone/>
              <a:defRPr sz="3000" b="1">
                <a:solidFill>
                  <a:schemeClr val="lt1"/>
                </a:solidFill>
                <a:latin typeface="Open Sans" panose="020B0606030504020204"/>
                <a:ea typeface="Open Sans" panose="020B0606030504020204"/>
                <a:cs typeface="Open Sans" panose="020B0606030504020204"/>
                <a:sym typeface="Open Sans" panose="020B0606030504020204"/>
              </a:defRPr>
            </a:lvl1pPr>
            <a:lvl2pPr lvl="1">
              <a:spcBef>
                <a:spcPts val="0"/>
              </a:spcBef>
              <a:spcAft>
                <a:spcPts val="0"/>
              </a:spcAft>
              <a:buClr>
                <a:schemeClr val="lt1"/>
              </a:buClr>
              <a:buSzPts val="3000"/>
              <a:buFont typeface="Open Sans" panose="020B0606030504020204"/>
              <a:buNone/>
              <a:defRPr sz="3000">
                <a:solidFill>
                  <a:schemeClr val="lt1"/>
                </a:solidFill>
                <a:latin typeface="Open Sans" panose="020B0606030504020204"/>
                <a:ea typeface="Open Sans" panose="020B0606030504020204"/>
                <a:cs typeface="Open Sans" panose="020B0606030504020204"/>
                <a:sym typeface="Open Sans" panose="020B0606030504020204"/>
              </a:defRPr>
            </a:lvl2pPr>
            <a:lvl3pPr lvl="2">
              <a:spcBef>
                <a:spcPts val="0"/>
              </a:spcBef>
              <a:spcAft>
                <a:spcPts val="0"/>
              </a:spcAft>
              <a:buClr>
                <a:schemeClr val="lt1"/>
              </a:buClr>
              <a:buSzPts val="3000"/>
              <a:buFont typeface="Open Sans" panose="020B0606030504020204"/>
              <a:buNone/>
              <a:defRPr sz="3000">
                <a:solidFill>
                  <a:schemeClr val="lt1"/>
                </a:solidFill>
                <a:latin typeface="Open Sans" panose="020B0606030504020204"/>
                <a:ea typeface="Open Sans" panose="020B0606030504020204"/>
                <a:cs typeface="Open Sans" panose="020B0606030504020204"/>
                <a:sym typeface="Open Sans" panose="020B0606030504020204"/>
              </a:defRPr>
            </a:lvl3pPr>
            <a:lvl4pPr lvl="3">
              <a:spcBef>
                <a:spcPts val="0"/>
              </a:spcBef>
              <a:spcAft>
                <a:spcPts val="0"/>
              </a:spcAft>
              <a:buClr>
                <a:schemeClr val="lt1"/>
              </a:buClr>
              <a:buSzPts val="3000"/>
              <a:buFont typeface="Open Sans" panose="020B0606030504020204"/>
              <a:buNone/>
              <a:defRPr sz="3000">
                <a:solidFill>
                  <a:schemeClr val="lt1"/>
                </a:solidFill>
                <a:latin typeface="Open Sans" panose="020B0606030504020204"/>
                <a:ea typeface="Open Sans" panose="020B0606030504020204"/>
                <a:cs typeface="Open Sans" panose="020B0606030504020204"/>
                <a:sym typeface="Open Sans" panose="020B0606030504020204"/>
              </a:defRPr>
            </a:lvl4pPr>
            <a:lvl5pPr lvl="4">
              <a:spcBef>
                <a:spcPts val="0"/>
              </a:spcBef>
              <a:spcAft>
                <a:spcPts val="0"/>
              </a:spcAft>
              <a:buClr>
                <a:schemeClr val="lt1"/>
              </a:buClr>
              <a:buSzPts val="3000"/>
              <a:buFont typeface="Open Sans" panose="020B0606030504020204"/>
              <a:buNone/>
              <a:defRPr sz="3000">
                <a:solidFill>
                  <a:schemeClr val="lt1"/>
                </a:solidFill>
                <a:latin typeface="Open Sans" panose="020B0606030504020204"/>
                <a:ea typeface="Open Sans" panose="020B0606030504020204"/>
                <a:cs typeface="Open Sans" panose="020B0606030504020204"/>
                <a:sym typeface="Open Sans" panose="020B0606030504020204"/>
              </a:defRPr>
            </a:lvl5pPr>
            <a:lvl6pPr lvl="5">
              <a:spcBef>
                <a:spcPts val="0"/>
              </a:spcBef>
              <a:spcAft>
                <a:spcPts val="0"/>
              </a:spcAft>
              <a:buClr>
                <a:schemeClr val="lt1"/>
              </a:buClr>
              <a:buSzPts val="3000"/>
              <a:buFont typeface="Open Sans" panose="020B0606030504020204"/>
              <a:buNone/>
              <a:defRPr sz="3000">
                <a:solidFill>
                  <a:schemeClr val="lt1"/>
                </a:solidFill>
                <a:latin typeface="Open Sans" panose="020B0606030504020204"/>
                <a:ea typeface="Open Sans" panose="020B0606030504020204"/>
                <a:cs typeface="Open Sans" panose="020B0606030504020204"/>
                <a:sym typeface="Open Sans" panose="020B0606030504020204"/>
              </a:defRPr>
            </a:lvl6pPr>
            <a:lvl7pPr lvl="6">
              <a:spcBef>
                <a:spcPts val="0"/>
              </a:spcBef>
              <a:spcAft>
                <a:spcPts val="0"/>
              </a:spcAft>
              <a:buClr>
                <a:schemeClr val="lt1"/>
              </a:buClr>
              <a:buSzPts val="3000"/>
              <a:buFont typeface="Open Sans" panose="020B0606030504020204"/>
              <a:buNone/>
              <a:defRPr sz="3000">
                <a:solidFill>
                  <a:schemeClr val="lt1"/>
                </a:solidFill>
                <a:latin typeface="Open Sans" panose="020B0606030504020204"/>
                <a:ea typeface="Open Sans" panose="020B0606030504020204"/>
                <a:cs typeface="Open Sans" panose="020B0606030504020204"/>
                <a:sym typeface="Open Sans" panose="020B0606030504020204"/>
              </a:defRPr>
            </a:lvl7pPr>
            <a:lvl8pPr lvl="7">
              <a:spcBef>
                <a:spcPts val="0"/>
              </a:spcBef>
              <a:spcAft>
                <a:spcPts val="0"/>
              </a:spcAft>
              <a:buClr>
                <a:schemeClr val="lt1"/>
              </a:buClr>
              <a:buSzPts val="3000"/>
              <a:buFont typeface="Open Sans" panose="020B0606030504020204"/>
              <a:buNone/>
              <a:defRPr sz="3000">
                <a:solidFill>
                  <a:schemeClr val="lt1"/>
                </a:solidFill>
                <a:latin typeface="Open Sans" panose="020B0606030504020204"/>
                <a:ea typeface="Open Sans" panose="020B0606030504020204"/>
                <a:cs typeface="Open Sans" panose="020B0606030504020204"/>
                <a:sym typeface="Open Sans" panose="020B0606030504020204"/>
              </a:defRPr>
            </a:lvl8pPr>
            <a:lvl9pPr lvl="8">
              <a:spcBef>
                <a:spcPts val="0"/>
              </a:spcBef>
              <a:spcAft>
                <a:spcPts val="0"/>
              </a:spcAft>
              <a:buClr>
                <a:schemeClr val="lt1"/>
              </a:buClr>
              <a:buSzPts val="3000"/>
              <a:buFont typeface="Open Sans" panose="020B0606030504020204"/>
              <a:buNone/>
              <a:defRPr sz="3000">
                <a:solidFill>
                  <a:schemeClr val="lt1"/>
                </a:solidFill>
                <a:latin typeface="Open Sans" panose="020B0606030504020204"/>
                <a:ea typeface="Open Sans" panose="020B0606030504020204"/>
                <a:cs typeface="Open Sans" panose="020B0606030504020204"/>
                <a:sym typeface="Open Sans" panose="020B0606030504020204"/>
              </a:defRPr>
            </a:lvl9pPr>
          </a:lstStyle>
          <a:p/>
        </p:txBody>
      </p:sp>
      <p:sp>
        <p:nvSpPr>
          <p:cNvPr id="7" name="Google Shape;7;p1"/>
          <p:cNvSpPr txBox="1">
            <a:spLocks noGrp="1"/>
          </p:cNvSpPr>
          <p:nvPr>
            <p:ph type="body" idx="1"/>
          </p:nvPr>
        </p:nvSpPr>
        <p:spPr>
          <a:xfrm>
            <a:off x="713225" y="1152475"/>
            <a:ext cx="7717500" cy="34470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Open Sans" panose="020B0606030504020204"/>
              <a:buChar char="●"/>
              <a:defRPr>
                <a:solidFill>
                  <a:schemeClr val="lt1"/>
                </a:solidFill>
                <a:latin typeface="Open Sans" panose="020B0606030504020204"/>
                <a:ea typeface="Open Sans" panose="020B0606030504020204"/>
                <a:cs typeface="Open Sans" panose="020B0606030504020204"/>
                <a:sym typeface="Open Sans" panose="020B0606030504020204"/>
              </a:defRPr>
            </a:lvl1pPr>
            <a:lvl2pPr marL="914400" lvl="1" indent="-317500">
              <a:lnSpc>
                <a:spcPct val="100000"/>
              </a:lnSpc>
              <a:spcBef>
                <a:spcPts val="1600"/>
              </a:spcBef>
              <a:spcAft>
                <a:spcPts val="0"/>
              </a:spcAft>
              <a:buClr>
                <a:schemeClr val="lt1"/>
              </a:buClr>
              <a:buSzPts val="1400"/>
              <a:buFont typeface="Open Sans" panose="020B0606030504020204"/>
              <a:buChar char="○"/>
              <a:defRPr>
                <a:solidFill>
                  <a:schemeClr val="lt1"/>
                </a:solidFill>
                <a:latin typeface="Open Sans" panose="020B0606030504020204"/>
                <a:ea typeface="Open Sans" panose="020B0606030504020204"/>
                <a:cs typeface="Open Sans" panose="020B0606030504020204"/>
                <a:sym typeface="Open Sans" panose="020B0606030504020204"/>
              </a:defRPr>
            </a:lvl2pPr>
            <a:lvl3pPr marL="1371600" lvl="2" indent="-317500">
              <a:lnSpc>
                <a:spcPct val="100000"/>
              </a:lnSpc>
              <a:spcBef>
                <a:spcPts val="1600"/>
              </a:spcBef>
              <a:spcAft>
                <a:spcPts val="0"/>
              </a:spcAft>
              <a:buClr>
                <a:schemeClr val="lt1"/>
              </a:buClr>
              <a:buSzPts val="1400"/>
              <a:buFont typeface="Open Sans" panose="020B0606030504020204"/>
              <a:buChar char="■"/>
              <a:defRPr>
                <a:solidFill>
                  <a:schemeClr val="lt1"/>
                </a:solidFill>
                <a:latin typeface="Open Sans" panose="020B0606030504020204"/>
                <a:ea typeface="Open Sans" panose="020B0606030504020204"/>
                <a:cs typeface="Open Sans" panose="020B0606030504020204"/>
                <a:sym typeface="Open Sans" panose="020B0606030504020204"/>
              </a:defRPr>
            </a:lvl3pPr>
            <a:lvl4pPr marL="1828800" lvl="3" indent="-317500">
              <a:lnSpc>
                <a:spcPct val="100000"/>
              </a:lnSpc>
              <a:spcBef>
                <a:spcPts val="1600"/>
              </a:spcBef>
              <a:spcAft>
                <a:spcPts val="0"/>
              </a:spcAft>
              <a:buClr>
                <a:schemeClr val="lt1"/>
              </a:buClr>
              <a:buSzPts val="1400"/>
              <a:buFont typeface="Open Sans" panose="020B0606030504020204"/>
              <a:buChar char="●"/>
              <a:defRPr>
                <a:solidFill>
                  <a:schemeClr val="lt1"/>
                </a:solidFill>
                <a:latin typeface="Open Sans" panose="020B0606030504020204"/>
                <a:ea typeface="Open Sans" panose="020B0606030504020204"/>
                <a:cs typeface="Open Sans" panose="020B0606030504020204"/>
                <a:sym typeface="Open Sans" panose="020B0606030504020204"/>
              </a:defRPr>
            </a:lvl4pPr>
            <a:lvl5pPr marL="2286000" lvl="4" indent="-317500">
              <a:lnSpc>
                <a:spcPct val="100000"/>
              </a:lnSpc>
              <a:spcBef>
                <a:spcPts val="1600"/>
              </a:spcBef>
              <a:spcAft>
                <a:spcPts val="0"/>
              </a:spcAft>
              <a:buClr>
                <a:schemeClr val="lt1"/>
              </a:buClr>
              <a:buSzPts val="1400"/>
              <a:buFont typeface="Open Sans" panose="020B0606030504020204"/>
              <a:buChar char="○"/>
              <a:defRPr>
                <a:solidFill>
                  <a:schemeClr val="lt1"/>
                </a:solidFill>
                <a:latin typeface="Open Sans" panose="020B0606030504020204"/>
                <a:ea typeface="Open Sans" panose="020B0606030504020204"/>
                <a:cs typeface="Open Sans" panose="020B0606030504020204"/>
                <a:sym typeface="Open Sans" panose="020B0606030504020204"/>
              </a:defRPr>
            </a:lvl5pPr>
            <a:lvl6pPr marL="2743200" lvl="5" indent="-317500">
              <a:lnSpc>
                <a:spcPct val="100000"/>
              </a:lnSpc>
              <a:spcBef>
                <a:spcPts val="1600"/>
              </a:spcBef>
              <a:spcAft>
                <a:spcPts val="0"/>
              </a:spcAft>
              <a:buClr>
                <a:schemeClr val="lt1"/>
              </a:buClr>
              <a:buSzPts val="1400"/>
              <a:buFont typeface="Open Sans" panose="020B0606030504020204"/>
              <a:buChar char="■"/>
              <a:defRPr>
                <a:solidFill>
                  <a:schemeClr val="lt1"/>
                </a:solidFill>
                <a:latin typeface="Open Sans" panose="020B0606030504020204"/>
                <a:ea typeface="Open Sans" panose="020B0606030504020204"/>
                <a:cs typeface="Open Sans" panose="020B0606030504020204"/>
                <a:sym typeface="Open Sans" panose="020B0606030504020204"/>
              </a:defRPr>
            </a:lvl6pPr>
            <a:lvl7pPr marL="3200400" lvl="6" indent="-317500">
              <a:lnSpc>
                <a:spcPct val="100000"/>
              </a:lnSpc>
              <a:spcBef>
                <a:spcPts val="1600"/>
              </a:spcBef>
              <a:spcAft>
                <a:spcPts val="0"/>
              </a:spcAft>
              <a:buClr>
                <a:schemeClr val="lt1"/>
              </a:buClr>
              <a:buSzPts val="1400"/>
              <a:buFont typeface="Open Sans" panose="020B0606030504020204"/>
              <a:buChar char="●"/>
              <a:defRPr>
                <a:solidFill>
                  <a:schemeClr val="lt1"/>
                </a:solidFill>
                <a:latin typeface="Open Sans" panose="020B0606030504020204"/>
                <a:ea typeface="Open Sans" panose="020B0606030504020204"/>
                <a:cs typeface="Open Sans" panose="020B0606030504020204"/>
                <a:sym typeface="Open Sans" panose="020B0606030504020204"/>
              </a:defRPr>
            </a:lvl7pPr>
            <a:lvl8pPr marL="3657600" lvl="7" indent="-317500">
              <a:lnSpc>
                <a:spcPct val="100000"/>
              </a:lnSpc>
              <a:spcBef>
                <a:spcPts val="1600"/>
              </a:spcBef>
              <a:spcAft>
                <a:spcPts val="0"/>
              </a:spcAft>
              <a:buClr>
                <a:schemeClr val="lt1"/>
              </a:buClr>
              <a:buSzPts val="1400"/>
              <a:buFont typeface="Open Sans" panose="020B0606030504020204"/>
              <a:buChar char="○"/>
              <a:defRPr>
                <a:solidFill>
                  <a:schemeClr val="lt1"/>
                </a:solidFill>
                <a:latin typeface="Open Sans" panose="020B0606030504020204"/>
                <a:ea typeface="Open Sans" panose="020B0606030504020204"/>
                <a:cs typeface="Open Sans" panose="020B0606030504020204"/>
                <a:sym typeface="Open Sans" panose="020B0606030504020204"/>
              </a:defRPr>
            </a:lvl8pPr>
            <a:lvl9pPr marL="4114800" lvl="8" indent="-317500">
              <a:lnSpc>
                <a:spcPct val="100000"/>
              </a:lnSpc>
              <a:spcBef>
                <a:spcPts val="1600"/>
              </a:spcBef>
              <a:spcAft>
                <a:spcPts val="1600"/>
              </a:spcAft>
              <a:buClr>
                <a:schemeClr val="lt1"/>
              </a:buClr>
              <a:buSzPts val="1400"/>
              <a:buFont typeface="Open Sans" panose="020B0606030504020204"/>
              <a:buChar char="■"/>
              <a:defRPr>
                <a:solidFill>
                  <a:schemeClr val="lt1"/>
                </a:solidFill>
                <a:latin typeface="Open Sans" panose="020B0606030504020204"/>
                <a:ea typeface="Open Sans" panose="020B0606030504020204"/>
                <a:cs typeface="Open Sans" panose="020B0606030504020204"/>
                <a:sym typeface="Open Sans" panose="020B0606030504020204"/>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4.png"/><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6.xml"/><Relationship Id="rId1"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0.xml"/><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46"/>
        <p:cNvGrpSpPr/>
        <p:nvPr/>
      </p:nvGrpSpPr>
      <p:grpSpPr>
        <a:xfrm>
          <a:off x="0" y="0"/>
          <a:ext cx="0" cy="0"/>
          <a:chOff x="0" y="0"/>
          <a:chExt cx="0" cy="0"/>
        </a:xfrm>
      </p:grpSpPr>
      <p:grpSp>
        <p:nvGrpSpPr>
          <p:cNvPr id="1047" name="Google Shape;1047;p28"/>
          <p:cNvGrpSpPr/>
          <p:nvPr/>
        </p:nvGrpSpPr>
        <p:grpSpPr>
          <a:xfrm flipH="1">
            <a:off x="7282710" y="771775"/>
            <a:ext cx="356339" cy="772858"/>
            <a:chOff x="7139725" y="911275"/>
            <a:chExt cx="356339" cy="772858"/>
          </a:xfrm>
        </p:grpSpPr>
        <p:sp>
          <p:nvSpPr>
            <p:cNvPr id="1048" name="Google Shape;1048;p28"/>
            <p:cNvSpPr/>
            <p:nvPr/>
          </p:nvSpPr>
          <p:spPr>
            <a:xfrm>
              <a:off x="7139738" y="911615"/>
              <a:ext cx="355941" cy="771080"/>
            </a:xfrm>
            <a:custGeom>
              <a:avLst/>
              <a:gdLst/>
              <a:ahLst/>
              <a:cxnLst/>
              <a:rect l="l" t="t" r="r" b="b"/>
              <a:pathLst>
                <a:path w="9464" h="20502" extrusionOk="0">
                  <a:moveTo>
                    <a:pt x="5652" y="1"/>
                  </a:moveTo>
                  <a:cubicBezTo>
                    <a:pt x="3915" y="1"/>
                    <a:pt x="2413" y="1288"/>
                    <a:pt x="2147" y="3032"/>
                  </a:cubicBezTo>
                  <a:lnTo>
                    <a:pt x="1204" y="9731"/>
                  </a:lnTo>
                  <a:lnTo>
                    <a:pt x="261" y="16462"/>
                  </a:lnTo>
                  <a:cubicBezTo>
                    <a:pt x="0" y="18381"/>
                    <a:pt x="1366" y="20235"/>
                    <a:pt x="3285" y="20462"/>
                  </a:cubicBezTo>
                  <a:cubicBezTo>
                    <a:pt x="3462" y="20489"/>
                    <a:pt x="3639" y="20502"/>
                    <a:pt x="3813" y="20502"/>
                  </a:cubicBezTo>
                  <a:cubicBezTo>
                    <a:pt x="5549" y="20502"/>
                    <a:pt x="7051" y="19215"/>
                    <a:pt x="7317" y="17471"/>
                  </a:cubicBezTo>
                  <a:lnTo>
                    <a:pt x="8228" y="10771"/>
                  </a:lnTo>
                  <a:lnTo>
                    <a:pt x="9171" y="4040"/>
                  </a:lnTo>
                  <a:cubicBezTo>
                    <a:pt x="9464" y="2089"/>
                    <a:pt x="8065" y="300"/>
                    <a:pt x="6179" y="40"/>
                  </a:cubicBezTo>
                  <a:cubicBezTo>
                    <a:pt x="6002" y="13"/>
                    <a:pt x="5825" y="1"/>
                    <a:pt x="5652" y="1"/>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282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 name="Google Shape;1049;p28"/>
            <p:cNvSpPr/>
            <p:nvPr/>
          </p:nvSpPr>
          <p:spPr>
            <a:xfrm>
              <a:off x="7139725" y="1279817"/>
              <a:ext cx="311021" cy="404315"/>
            </a:xfrm>
            <a:custGeom>
              <a:avLst/>
              <a:gdLst/>
              <a:ahLst/>
              <a:cxnLst/>
              <a:rect l="l" t="t" r="r" b="b"/>
              <a:pathLst>
                <a:path w="7721" h="10037" extrusionOk="0">
                  <a:moveTo>
                    <a:pt x="1155" y="0"/>
                  </a:moveTo>
                  <a:lnTo>
                    <a:pt x="274" y="6292"/>
                  </a:lnTo>
                  <a:cubicBezTo>
                    <a:pt x="0" y="8055"/>
                    <a:pt x="1247" y="9727"/>
                    <a:pt x="3070" y="10001"/>
                  </a:cubicBezTo>
                  <a:cubicBezTo>
                    <a:pt x="3233" y="10025"/>
                    <a:pt x="3395" y="10037"/>
                    <a:pt x="3555" y="10037"/>
                  </a:cubicBezTo>
                  <a:cubicBezTo>
                    <a:pt x="5182" y="10037"/>
                    <a:pt x="6590" y="8810"/>
                    <a:pt x="6839" y="7204"/>
                  </a:cubicBezTo>
                  <a:lnTo>
                    <a:pt x="7721" y="912"/>
                  </a:lnTo>
                  <a:lnTo>
                    <a:pt x="1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 name="Google Shape;1050;p28"/>
            <p:cNvSpPr/>
            <p:nvPr/>
          </p:nvSpPr>
          <p:spPr>
            <a:xfrm>
              <a:off x="7186251" y="911275"/>
              <a:ext cx="309813" cy="404074"/>
            </a:xfrm>
            <a:custGeom>
              <a:avLst/>
              <a:gdLst/>
              <a:ahLst/>
              <a:cxnLst/>
              <a:rect l="l" t="t" r="r" b="b"/>
              <a:pathLst>
                <a:path w="7691" h="10031" extrusionOk="0">
                  <a:moveTo>
                    <a:pt x="4174" y="1"/>
                  </a:moveTo>
                  <a:cubicBezTo>
                    <a:pt x="2531" y="1"/>
                    <a:pt x="1103" y="1212"/>
                    <a:pt x="852" y="2858"/>
                  </a:cubicBezTo>
                  <a:lnTo>
                    <a:pt x="0" y="9119"/>
                  </a:lnTo>
                  <a:lnTo>
                    <a:pt x="6566" y="10031"/>
                  </a:lnTo>
                  <a:lnTo>
                    <a:pt x="7447" y="3800"/>
                  </a:lnTo>
                  <a:cubicBezTo>
                    <a:pt x="7691" y="1976"/>
                    <a:pt x="6414" y="304"/>
                    <a:pt x="4621" y="31"/>
                  </a:cubicBezTo>
                  <a:cubicBezTo>
                    <a:pt x="4471" y="11"/>
                    <a:pt x="4322" y="1"/>
                    <a:pt x="41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1" name="Google Shape;1051;p28"/>
          <p:cNvGrpSpPr/>
          <p:nvPr/>
        </p:nvGrpSpPr>
        <p:grpSpPr>
          <a:xfrm flipH="1">
            <a:off x="6460271" y="895128"/>
            <a:ext cx="867743" cy="950175"/>
            <a:chOff x="7510728" y="1301978"/>
            <a:chExt cx="766496" cy="950175"/>
          </a:xfrm>
        </p:grpSpPr>
        <p:sp>
          <p:nvSpPr>
            <p:cNvPr id="1052" name="Google Shape;1052;p28"/>
            <p:cNvSpPr/>
            <p:nvPr/>
          </p:nvSpPr>
          <p:spPr>
            <a:xfrm>
              <a:off x="7511558" y="1301978"/>
              <a:ext cx="765664" cy="949841"/>
            </a:xfrm>
            <a:custGeom>
              <a:avLst/>
              <a:gdLst/>
              <a:ahLst/>
              <a:cxnLst/>
              <a:rect l="l" t="t" r="r" b="b"/>
              <a:pathLst>
                <a:path w="20358" h="25255" extrusionOk="0">
                  <a:moveTo>
                    <a:pt x="16305" y="0"/>
                  </a:moveTo>
                  <a:cubicBezTo>
                    <a:pt x="15804" y="0"/>
                    <a:pt x="15300" y="106"/>
                    <a:pt x="14829" y="327"/>
                  </a:cubicBezTo>
                  <a:lnTo>
                    <a:pt x="8683" y="3222"/>
                  </a:lnTo>
                  <a:lnTo>
                    <a:pt x="2537" y="6116"/>
                  </a:lnTo>
                  <a:cubicBezTo>
                    <a:pt x="748" y="6929"/>
                    <a:pt x="0" y="9075"/>
                    <a:pt x="813" y="10831"/>
                  </a:cubicBezTo>
                  <a:cubicBezTo>
                    <a:pt x="1401" y="12124"/>
                    <a:pt x="2701" y="12856"/>
                    <a:pt x="4040" y="12856"/>
                  </a:cubicBezTo>
                  <a:cubicBezTo>
                    <a:pt x="4554" y="12856"/>
                    <a:pt x="5074" y="12748"/>
                    <a:pt x="5561" y="12522"/>
                  </a:cubicBezTo>
                  <a:lnTo>
                    <a:pt x="11512" y="9726"/>
                  </a:lnTo>
                  <a:lnTo>
                    <a:pt x="8423" y="14116"/>
                  </a:lnTo>
                  <a:lnTo>
                    <a:pt x="4521" y="19644"/>
                  </a:lnTo>
                  <a:cubicBezTo>
                    <a:pt x="3382" y="21237"/>
                    <a:pt x="3805" y="23481"/>
                    <a:pt x="5366" y="24587"/>
                  </a:cubicBezTo>
                  <a:cubicBezTo>
                    <a:pt x="5983" y="25040"/>
                    <a:pt x="6698" y="25255"/>
                    <a:pt x="7408" y="25255"/>
                  </a:cubicBezTo>
                  <a:cubicBezTo>
                    <a:pt x="8532" y="25255"/>
                    <a:pt x="9644" y="24718"/>
                    <a:pt x="10342" y="23741"/>
                  </a:cubicBezTo>
                  <a:lnTo>
                    <a:pt x="14244" y="18213"/>
                  </a:lnTo>
                  <a:lnTo>
                    <a:pt x="18146" y="12685"/>
                  </a:lnTo>
                  <a:cubicBezTo>
                    <a:pt x="19252" y="11059"/>
                    <a:pt x="18894" y="8815"/>
                    <a:pt x="17301" y="7709"/>
                  </a:cubicBezTo>
                  <a:cubicBezTo>
                    <a:pt x="17106" y="7547"/>
                    <a:pt x="16846" y="7417"/>
                    <a:pt x="16618" y="7319"/>
                  </a:cubicBezTo>
                  <a:lnTo>
                    <a:pt x="17821" y="6766"/>
                  </a:lnTo>
                  <a:cubicBezTo>
                    <a:pt x="19610" y="5953"/>
                    <a:pt x="20358" y="3775"/>
                    <a:pt x="19545" y="2051"/>
                  </a:cubicBezTo>
                  <a:cubicBezTo>
                    <a:pt x="18954" y="750"/>
                    <a:pt x="17640" y="0"/>
                    <a:pt x="16305" y="0"/>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402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 name="Google Shape;1053;p28"/>
            <p:cNvSpPr/>
            <p:nvPr/>
          </p:nvSpPr>
          <p:spPr>
            <a:xfrm>
              <a:off x="7510728" y="1423061"/>
              <a:ext cx="440811" cy="362543"/>
            </a:xfrm>
            <a:custGeom>
              <a:avLst/>
              <a:gdLst/>
              <a:ahLst/>
              <a:cxnLst/>
              <a:rect l="l" t="t" r="r" b="b"/>
              <a:pathLst>
                <a:path w="10943" h="9000" extrusionOk="0">
                  <a:moveTo>
                    <a:pt x="8116" y="1"/>
                  </a:moveTo>
                  <a:lnTo>
                    <a:pt x="2371" y="2675"/>
                  </a:lnTo>
                  <a:cubicBezTo>
                    <a:pt x="699" y="3435"/>
                    <a:pt x="0" y="5472"/>
                    <a:pt x="791" y="7083"/>
                  </a:cubicBezTo>
                  <a:cubicBezTo>
                    <a:pt x="1343" y="8299"/>
                    <a:pt x="2555" y="9000"/>
                    <a:pt x="3806" y="9000"/>
                  </a:cubicBezTo>
                  <a:cubicBezTo>
                    <a:pt x="4275" y="9000"/>
                    <a:pt x="4750" y="8901"/>
                    <a:pt x="5198" y="8694"/>
                  </a:cubicBezTo>
                  <a:lnTo>
                    <a:pt x="10943" y="5989"/>
                  </a:lnTo>
                  <a:lnTo>
                    <a:pt x="81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 name="Google Shape;1054;p28"/>
            <p:cNvSpPr/>
            <p:nvPr/>
          </p:nvSpPr>
          <p:spPr>
            <a:xfrm>
              <a:off x="7837621" y="1302980"/>
              <a:ext cx="439603" cy="362542"/>
            </a:xfrm>
            <a:custGeom>
              <a:avLst/>
              <a:gdLst/>
              <a:ahLst/>
              <a:cxnLst/>
              <a:rect l="l" t="t" r="r" b="b"/>
              <a:pathLst>
                <a:path w="10913" h="9000" extrusionOk="0">
                  <a:moveTo>
                    <a:pt x="7138" y="1"/>
                  </a:moveTo>
                  <a:cubicBezTo>
                    <a:pt x="6668" y="1"/>
                    <a:pt x="6194" y="100"/>
                    <a:pt x="5746" y="307"/>
                  </a:cubicBezTo>
                  <a:lnTo>
                    <a:pt x="1" y="3012"/>
                  </a:lnTo>
                  <a:lnTo>
                    <a:pt x="2828" y="9000"/>
                  </a:lnTo>
                  <a:lnTo>
                    <a:pt x="8542" y="6325"/>
                  </a:lnTo>
                  <a:cubicBezTo>
                    <a:pt x="10214" y="5565"/>
                    <a:pt x="10913" y="3529"/>
                    <a:pt x="10153" y="1918"/>
                  </a:cubicBezTo>
                  <a:cubicBezTo>
                    <a:pt x="9601" y="702"/>
                    <a:pt x="8389" y="1"/>
                    <a:pt x="71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 name="Google Shape;1055;p28"/>
            <p:cNvSpPr/>
            <p:nvPr/>
          </p:nvSpPr>
          <p:spPr>
            <a:xfrm>
              <a:off x="7639269" y="1833255"/>
              <a:ext cx="407780" cy="418898"/>
            </a:xfrm>
            <a:custGeom>
              <a:avLst/>
              <a:gdLst/>
              <a:ahLst/>
              <a:cxnLst/>
              <a:rect l="l" t="t" r="r" b="b"/>
              <a:pathLst>
                <a:path w="10123" h="10399" extrusionOk="0">
                  <a:moveTo>
                    <a:pt x="4712" y="0"/>
                  </a:moveTo>
                  <a:lnTo>
                    <a:pt x="1065" y="5167"/>
                  </a:lnTo>
                  <a:cubicBezTo>
                    <a:pt x="1" y="6687"/>
                    <a:pt x="366" y="8754"/>
                    <a:pt x="1855" y="9788"/>
                  </a:cubicBezTo>
                  <a:cubicBezTo>
                    <a:pt x="2433" y="10201"/>
                    <a:pt x="3099" y="10398"/>
                    <a:pt x="3759" y="10398"/>
                  </a:cubicBezTo>
                  <a:cubicBezTo>
                    <a:pt x="4799" y="10398"/>
                    <a:pt x="5824" y="9908"/>
                    <a:pt x="6475" y="8997"/>
                  </a:cubicBezTo>
                  <a:lnTo>
                    <a:pt x="10123" y="3830"/>
                  </a:lnTo>
                  <a:lnTo>
                    <a:pt x="47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 name="Google Shape;1056;p28"/>
            <p:cNvSpPr/>
            <p:nvPr/>
          </p:nvSpPr>
          <p:spPr>
            <a:xfrm>
              <a:off x="7827832" y="1567835"/>
              <a:ext cx="408988" cy="419744"/>
            </a:xfrm>
            <a:custGeom>
              <a:avLst/>
              <a:gdLst/>
              <a:ahLst/>
              <a:cxnLst/>
              <a:rect l="l" t="t" r="r" b="b"/>
              <a:pathLst>
                <a:path w="10153" h="10420" extrusionOk="0">
                  <a:moveTo>
                    <a:pt x="6421" y="0"/>
                  </a:moveTo>
                  <a:cubicBezTo>
                    <a:pt x="5369" y="0"/>
                    <a:pt x="4324" y="503"/>
                    <a:pt x="3648" y="1422"/>
                  </a:cubicBezTo>
                  <a:lnTo>
                    <a:pt x="1" y="6589"/>
                  </a:lnTo>
                  <a:lnTo>
                    <a:pt x="5442" y="10419"/>
                  </a:lnTo>
                  <a:lnTo>
                    <a:pt x="9089" y="5252"/>
                  </a:lnTo>
                  <a:cubicBezTo>
                    <a:pt x="10153" y="3762"/>
                    <a:pt x="9788" y="1665"/>
                    <a:pt x="8299" y="601"/>
                  </a:cubicBezTo>
                  <a:cubicBezTo>
                    <a:pt x="7729" y="194"/>
                    <a:pt x="7074" y="0"/>
                    <a:pt x="64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7" name="Google Shape;1057;p28"/>
          <p:cNvGrpSpPr/>
          <p:nvPr/>
        </p:nvGrpSpPr>
        <p:grpSpPr>
          <a:xfrm rot="-900151">
            <a:off x="6480610" y="2648127"/>
            <a:ext cx="1735316" cy="1587356"/>
            <a:chOff x="6048300" y="2461800"/>
            <a:chExt cx="2143162" cy="1960427"/>
          </a:xfrm>
        </p:grpSpPr>
        <p:sp>
          <p:nvSpPr>
            <p:cNvPr id="1058" name="Google Shape;1058;p28"/>
            <p:cNvSpPr/>
            <p:nvPr/>
          </p:nvSpPr>
          <p:spPr>
            <a:xfrm>
              <a:off x="6050050" y="2464688"/>
              <a:ext cx="2139655" cy="1954652"/>
            </a:xfrm>
            <a:custGeom>
              <a:avLst/>
              <a:gdLst/>
              <a:ahLst/>
              <a:cxnLst/>
              <a:rect l="l" t="t" r="r" b="b"/>
              <a:pathLst>
                <a:path w="52260" h="47870" extrusionOk="0">
                  <a:moveTo>
                    <a:pt x="16943" y="1"/>
                  </a:moveTo>
                  <a:cubicBezTo>
                    <a:pt x="16650" y="1"/>
                    <a:pt x="16423" y="229"/>
                    <a:pt x="16423" y="521"/>
                  </a:cubicBezTo>
                  <a:lnTo>
                    <a:pt x="16423" y="2472"/>
                  </a:lnTo>
                  <a:cubicBezTo>
                    <a:pt x="16423" y="2765"/>
                    <a:pt x="16650" y="2993"/>
                    <a:pt x="16943" y="2993"/>
                  </a:cubicBezTo>
                  <a:lnTo>
                    <a:pt x="18211" y="2993"/>
                  </a:lnTo>
                  <a:lnTo>
                    <a:pt x="18211" y="7545"/>
                  </a:lnTo>
                  <a:lnTo>
                    <a:pt x="6374" y="7545"/>
                  </a:lnTo>
                  <a:cubicBezTo>
                    <a:pt x="2830" y="7545"/>
                    <a:pt x="0" y="10407"/>
                    <a:pt x="0" y="13952"/>
                  </a:cubicBezTo>
                  <a:lnTo>
                    <a:pt x="0" y="41496"/>
                  </a:lnTo>
                  <a:cubicBezTo>
                    <a:pt x="0" y="45040"/>
                    <a:pt x="2830" y="47870"/>
                    <a:pt x="6374" y="47870"/>
                  </a:cubicBezTo>
                  <a:lnTo>
                    <a:pt x="45886" y="47870"/>
                  </a:lnTo>
                  <a:cubicBezTo>
                    <a:pt x="49430" y="47870"/>
                    <a:pt x="52259" y="45040"/>
                    <a:pt x="52259" y="41496"/>
                  </a:cubicBezTo>
                  <a:lnTo>
                    <a:pt x="52259" y="13952"/>
                  </a:lnTo>
                  <a:cubicBezTo>
                    <a:pt x="52227" y="10407"/>
                    <a:pt x="49398" y="7545"/>
                    <a:pt x="45853" y="7545"/>
                  </a:cubicBezTo>
                  <a:lnTo>
                    <a:pt x="34016" y="7545"/>
                  </a:lnTo>
                  <a:lnTo>
                    <a:pt x="34016" y="2993"/>
                  </a:lnTo>
                  <a:lnTo>
                    <a:pt x="35284" y="2993"/>
                  </a:lnTo>
                  <a:cubicBezTo>
                    <a:pt x="35577" y="2993"/>
                    <a:pt x="35805" y="2765"/>
                    <a:pt x="35805" y="2472"/>
                  </a:cubicBezTo>
                  <a:lnTo>
                    <a:pt x="35805" y="521"/>
                  </a:lnTo>
                  <a:cubicBezTo>
                    <a:pt x="35805" y="229"/>
                    <a:pt x="35577" y="1"/>
                    <a:pt x="35284" y="1"/>
                  </a:cubicBezTo>
                  <a:close/>
                </a:path>
              </a:pathLst>
            </a:custGeom>
            <a:solidFill>
              <a:schemeClr val="accent3"/>
            </a:solidFill>
            <a:ln w="114300" cap="flat" cmpd="sng">
              <a:solidFill>
                <a:schemeClr val="accent3"/>
              </a:solidFill>
              <a:prstDash val="solid"/>
              <a:round/>
              <a:headEnd type="none" w="sm" len="sm"/>
              <a:tailEnd type="none" w="sm" len="sm"/>
            </a:ln>
            <a:effectLst>
              <a:outerShdw dist="95250" dir="2940000" algn="bl" rotWithShape="0">
                <a:schemeClr val="lt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59" name="Google Shape;1059;p28"/>
            <p:cNvGrpSpPr/>
            <p:nvPr/>
          </p:nvGrpSpPr>
          <p:grpSpPr>
            <a:xfrm>
              <a:off x="6048300" y="2461800"/>
              <a:ext cx="2143162" cy="1960427"/>
              <a:chOff x="6048300" y="2461800"/>
              <a:chExt cx="2143162" cy="1960427"/>
            </a:xfrm>
          </p:grpSpPr>
          <p:sp>
            <p:nvSpPr>
              <p:cNvPr id="1060" name="Google Shape;1060;p28"/>
              <p:cNvSpPr/>
              <p:nvPr/>
            </p:nvSpPr>
            <p:spPr>
              <a:xfrm>
                <a:off x="6795153" y="2508440"/>
                <a:ext cx="648165" cy="316119"/>
              </a:xfrm>
              <a:custGeom>
                <a:avLst/>
                <a:gdLst/>
                <a:ahLst/>
                <a:cxnLst/>
                <a:rect l="l" t="t" r="r" b="b"/>
                <a:pathLst>
                  <a:path w="14773" h="7205" fill="none" extrusionOk="0">
                    <a:moveTo>
                      <a:pt x="13800" y="1"/>
                    </a:moveTo>
                    <a:lnTo>
                      <a:pt x="973" y="1"/>
                    </a:lnTo>
                    <a:cubicBezTo>
                      <a:pt x="456" y="1"/>
                      <a:pt x="0" y="457"/>
                      <a:pt x="0" y="974"/>
                    </a:cubicBezTo>
                    <a:lnTo>
                      <a:pt x="0" y="7205"/>
                    </a:lnTo>
                    <a:lnTo>
                      <a:pt x="14773" y="7205"/>
                    </a:lnTo>
                    <a:lnTo>
                      <a:pt x="14773" y="974"/>
                    </a:lnTo>
                    <a:cubicBezTo>
                      <a:pt x="14773" y="457"/>
                      <a:pt x="14347" y="1"/>
                      <a:pt x="13800" y="1"/>
                    </a:cubicBezTo>
                    <a:close/>
                  </a:path>
                </a:pathLst>
              </a:custGeom>
              <a:solidFill>
                <a:schemeClr val="dk1"/>
              </a:solidFill>
              <a:ln w="380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 name="Google Shape;1061;p28"/>
              <p:cNvSpPr/>
              <p:nvPr/>
            </p:nvSpPr>
            <p:spPr>
              <a:xfrm>
                <a:off x="6048300" y="2768534"/>
                <a:ext cx="2143162" cy="1653693"/>
              </a:xfrm>
              <a:custGeom>
                <a:avLst/>
                <a:gdLst/>
                <a:ahLst/>
                <a:cxnLst/>
                <a:rect l="l" t="t" r="r" b="b"/>
                <a:pathLst>
                  <a:path w="48847" h="37691" extrusionOk="0">
                    <a:moveTo>
                      <a:pt x="5958" y="0"/>
                    </a:moveTo>
                    <a:cubicBezTo>
                      <a:pt x="2645" y="0"/>
                      <a:pt x="1" y="2644"/>
                      <a:pt x="1" y="5958"/>
                    </a:cubicBezTo>
                    <a:lnTo>
                      <a:pt x="1" y="31733"/>
                    </a:lnTo>
                    <a:cubicBezTo>
                      <a:pt x="1" y="35016"/>
                      <a:pt x="2645" y="37691"/>
                      <a:pt x="5958" y="37691"/>
                    </a:cubicBezTo>
                    <a:lnTo>
                      <a:pt x="42889" y="37691"/>
                    </a:lnTo>
                    <a:cubicBezTo>
                      <a:pt x="46172" y="37691"/>
                      <a:pt x="48847" y="35016"/>
                      <a:pt x="48847" y="31733"/>
                    </a:cubicBezTo>
                    <a:lnTo>
                      <a:pt x="48847" y="5958"/>
                    </a:lnTo>
                    <a:cubicBezTo>
                      <a:pt x="48847" y="2644"/>
                      <a:pt x="46202" y="0"/>
                      <a:pt x="42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 name="Google Shape;1062;p28"/>
              <p:cNvSpPr/>
              <p:nvPr/>
            </p:nvSpPr>
            <p:spPr>
              <a:xfrm>
                <a:off x="6721793" y="2461800"/>
                <a:ext cx="796200" cy="121402"/>
              </a:xfrm>
              <a:custGeom>
                <a:avLst/>
                <a:gdLst/>
                <a:ahLst/>
                <a:cxnLst/>
                <a:rect l="l" t="t" r="r" b="b"/>
                <a:pathLst>
                  <a:path w="18147" h="2767" extrusionOk="0">
                    <a:moveTo>
                      <a:pt x="487" y="0"/>
                    </a:moveTo>
                    <a:cubicBezTo>
                      <a:pt x="213" y="0"/>
                      <a:pt x="1" y="213"/>
                      <a:pt x="1" y="486"/>
                    </a:cubicBezTo>
                    <a:lnTo>
                      <a:pt x="1" y="2280"/>
                    </a:lnTo>
                    <a:cubicBezTo>
                      <a:pt x="1" y="2553"/>
                      <a:pt x="213" y="2766"/>
                      <a:pt x="487" y="2766"/>
                    </a:cubicBezTo>
                    <a:lnTo>
                      <a:pt x="17630" y="2766"/>
                    </a:lnTo>
                    <a:cubicBezTo>
                      <a:pt x="17934" y="2766"/>
                      <a:pt x="18147" y="2553"/>
                      <a:pt x="18116" y="2310"/>
                    </a:cubicBezTo>
                    <a:lnTo>
                      <a:pt x="18116" y="486"/>
                    </a:lnTo>
                    <a:cubicBezTo>
                      <a:pt x="18116" y="213"/>
                      <a:pt x="17904" y="0"/>
                      <a:pt x="17630"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 name="Google Shape;1063;p28"/>
              <p:cNvSpPr/>
              <p:nvPr/>
            </p:nvSpPr>
            <p:spPr>
              <a:xfrm>
                <a:off x="6997860" y="3195269"/>
                <a:ext cx="242760" cy="802869"/>
              </a:xfrm>
              <a:custGeom>
                <a:avLst/>
                <a:gdLst/>
                <a:ahLst/>
                <a:cxnLst/>
                <a:rect l="l" t="t" r="r" b="b"/>
                <a:pathLst>
                  <a:path w="5533" h="18299" extrusionOk="0">
                    <a:moveTo>
                      <a:pt x="0" y="1"/>
                    </a:moveTo>
                    <a:lnTo>
                      <a:pt x="0" y="18299"/>
                    </a:lnTo>
                    <a:lnTo>
                      <a:pt x="5532" y="18299"/>
                    </a:lnTo>
                    <a:lnTo>
                      <a:pt x="5532"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 name="Google Shape;1064;p28"/>
              <p:cNvSpPr/>
              <p:nvPr/>
            </p:nvSpPr>
            <p:spPr>
              <a:xfrm>
                <a:off x="6717800" y="3475327"/>
                <a:ext cx="804185" cy="242760"/>
              </a:xfrm>
              <a:custGeom>
                <a:avLst/>
                <a:gdLst/>
                <a:ahLst/>
                <a:cxnLst/>
                <a:rect l="l" t="t" r="r" b="b"/>
                <a:pathLst>
                  <a:path w="18329" h="5533" extrusionOk="0">
                    <a:moveTo>
                      <a:pt x="0" y="1"/>
                    </a:moveTo>
                    <a:lnTo>
                      <a:pt x="0" y="5533"/>
                    </a:lnTo>
                    <a:lnTo>
                      <a:pt x="18329" y="5533"/>
                    </a:lnTo>
                    <a:lnTo>
                      <a:pt x="18329"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065" name="Google Shape;1065;p28"/>
          <p:cNvSpPr txBox="1">
            <a:spLocks noGrp="1"/>
          </p:cNvSpPr>
          <p:nvPr>
            <p:ph type="ctrTitle"/>
          </p:nvPr>
        </p:nvSpPr>
        <p:spPr>
          <a:xfrm>
            <a:off x="400993" y="657233"/>
            <a:ext cx="5917729" cy="4066477"/>
          </a:xfrm>
          <a:prstGeom prst="rect">
            <a:avLst/>
          </a:prstGeom>
        </p:spPr>
        <p:txBody>
          <a:bodyPr spcFirstLastPara="1" wrap="square" lIns="182875" tIns="91425" rIns="91425" bIns="91425" anchor="t" anchorCtr="0">
            <a:noAutofit/>
          </a:bodyPr>
          <a:lstStyle/>
          <a:p>
            <a:pPr marL="0" lvl="0" indent="0" algn="ctr" rtl="0">
              <a:spcBef>
                <a:spcPts val="0"/>
              </a:spcBef>
              <a:spcAft>
                <a:spcPts val="0"/>
              </a:spcAft>
              <a:buNone/>
            </a:pPr>
            <a:r>
              <a:rPr lang="en-GB" sz="4400" dirty="0">
                <a:latin typeface="Times New Roman" panose="02020603050405020304" pitchFamily="18" charset="0"/>
                <a:cs typeface="Times New Roman" panose="02020603050405020304" pitchFamily="18" charset="0"/>
              </a:rPr>
              <a:t>Drug Review Analysis By Multifaceted ML Techniques</a:t>
            </a:r>
            <a:br>
              <a:rPr lang="en-GB" sz="4400" b="0" dirty="0"/>
            </a:br>
            <a:br>
              <a:rPr lang="en-GB" sz="4400" b="0" dirty="0"/>
            </a:br>
            <a:r>
              <a:rPr lang="en-GB" sz="1600" b="0" dirty="0">
                <a:solidFill>
                  <a:srgbClr val="000A1E"/>
                </a:solidFill>
                <a:latin typeface="Times New Roman" panose="02020603050405020304" pitchFamily="18" charset="0"/>
                <a:cs typeface="Times New Roman" panose="02020603050405020304" pitchFamily="18" charset="0"/>
              </a:rPr>
              <a:t>By </a:t>
            </a:r>
            <a:br>
              <a:rPr lang="en-GB" sz="1600" b="0" dirty="0">
                <a:solidFill>
                  <a:srgbClr val="000A1E"/>
                </a:solidFill>
                <a:latin typeface="Times New Roman" panose="02020603050405020304" pitchFamily="18" charset="0"/>
                <a:cs typeface="Times New Roman" panose="02020603050405020304" pitchFamily="18" charset="0"/>
              </a:rPr>
            </a:br>
            <a:r>
              <a:rPr lang="en-GB" sz="1600" b="0" dirty="0">
                <a:solidFill>
                  <a:srgbClr val="000A1E"/>
                </a:solidFill>
                <a:latin typeface="Times New Roman" panose="02020603050405020304" pitchFamily="18" charset="0"/>
                <a:cs typeface="Times New Roman" panose="02020603050405020304" pitchFamily="18" charset="0"/>
              </a:rPr>
              <a:t> Chethana Kadirimangalam</a:t>
            </a:r>
            <a:br>
              <a:rPr lang="en-GB" sz="1600" b="0" dirty="0">
                <a:solidFill>
                  <a:srgbClr val="000A1E"/>
                </a:solidFill>
                <a:latin typeface="Times New Roman" panose="02020603050405020304" pitchFamily="18" charset="0"/>
                <a:cs typeface="Times New Roman" panose="02020603050405020304" pitchFamily="18" charset="0"/>
              </a:rPr>
            </a:br>
            <a:br>
              <a:rPr lang="en-GB" sz="1600" b="0" dirty="0">
                <a:solidFill>
                  <a:srgbClr val="000A1E"/>
                </a:solidFill>
                <a:latin typeface="Times New Roman" panose="02020603050405020304" pitchFamily="18" charset="0"/>
                <a:cs typeface="Times New Roman" panose="02020603050405020304" pitchFamily="18" charset="0"/>
              </a:rPr>
            </a:br>
            <a:br>
              <a:rPr lang="en-GB" sz="1600" b="0" dirty="0">
                <a:solidFill>
                  <a:srgbClr val="000A1E"/>
                </a:solidFill>
              </a:rPr>
            </a:br>
            <a:br>
              <a:rPr lang="en-GB" sz="1600" b="0" dirty="0"/>
            </a:br>
            <a:endParaRPr sz="4400" b="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a:xfrm>
            <a:off x="3486616" y="274121"/>
            <a:ext cx="5399388" cy="967381"/>
          </a:xfrm>
        </p:spPr>
        <p:txBody>
          <a:bodyPr/>
          <a:lstStyle/>
          <a:p>
            <a:pPr algn="l"/>
            <a:r>
              <a:rPr lang="en-US" sz="1800" b="0" dirty="0">
                <a:solidFill>
                  <a:srgbClr val="000A1E"/>
                </a:solidFill>
                <a:latin typeface="Times New Roman" panose="02020603050405020304" pitchFamily="18" charset="0"/>
                <a:cs typeface="Times New Roman" panose="02020603050405020304" pitchFamily="18" charset="0"/>
              </a:rPr>
              <a:t>Performs sentiment analysis for each of the top 10 drugs separately.</a:t>
            </a:r>
            <a:br>
              <a:rPr lang="en-US" sz="1800" b="0" dirty="0">
                <a:solidFill>
                  <a:srgbClr val="000A1E"/>
                </a:solidFill>
                <a:latin typeface="Times New Roman" panose="02020603050405020304" pitchFamily="18" charset="0"/>
                <a:cs typeface="Times New Roman" panose="02020603050405020304" pitchFamily="18" charset="0"/>
              </a:rPr>
            </a:br>
            <a:r>
              <a:rPr lang="en-US" sz="1800" b="0" dirty="0">
                <a:solidFill>
                  <a:srgbClr val="000A1E"/>
                </a:solidFill>
                <a:latin typeface="Times New Roman" panose="02020603050405020304" pitchFamily="18" charset="0"/>
                <a:cs typeface="Times New Roman" panose="02020603050405020304" pitchFamily="18" charset="0"/>
              </a:rPr>
              <a:t>Counts the number of reviews with positive, negative, and neutral sentiments for each drug.</a:t>
            </a:r>
            <a:endParaRPr lang="en-US" sz="1800" b="0" dirty="0">
              <a:solidFill>
                <a:srgbClr val="000A1E"/>
              </a:solidFill>
              <a:latin typeface="Times New Roman" panose="02020603050405020304" pitchFamily="18" charset="0"/>
              <a:cs typeface="Times New Roman" panose="02020603050405020304" pitchFamily="18" charset="0"/>
            </a:endParaRPr>
          </a:p>
        </p:txBody>
      </p:sp>
      <p:pic>
        <p:nvPicPr>
          <p:cNvPr id="14" name="Picture 13"/>
          <p:cNvPicPr>
            <a:picLocks noChangeAspect="1"/>
          </p:cNvPicPr>
          <p:nvPr/>
        </p:nvPicPr>
        <p:blipFill>
          <a:blip r:embed="rId1"/>
          <a:stretch>
            <a:fillRect/>
          </a:stretch>
        </p:blipFill>
        <p:spPr>
          <a:xfrm>
            <a:off x="257996" y="274121"/>
            <a:ext cx="3017782" cy="4595258"/>
          </a:xfrm>
          <a:prstGeom prst="rect">
            <a:avLst/>
          </a:prstGeom>
        </p:spPr>
      </p:pic>
      <p:pic>
        <p:nvPicPr>
          <p:cNvPr id="16" name="Picture 15"/>
          <p:cNvPicPr>
            <a:picLocks noChangeAspect="1"/>
          </p:cNvPicPr>
          <p:nvPr/>
        </p:nvPicPr>
        <p:blipFill>
          <a:blip r:embed="rId2"/>
          <a:stretch>
            <a:fillRect/>
          </a:stretch>
        </p:blipFill>
        <p:spPr>
          <a:xfrm>
            <a:off x="3486616" y="1457094"/>
            <a:ext cx="5312067" cy="328590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idx="1"/>
          </p:nvPr>
        </p:nvSpPr>
        <p:spPr>
          <a:xfrm>
            <a:off x="133006" y="85343"/>
            <a:ext cx="5747506" cy="1280161"/>
          </a:xfrm>
        </p:spPr>
        <p:txBody>
          <a:bodyPr/>
          <a:lstStyle/>
          <a:p>
            <a:r>
              <a:rPr lang="en-US" dirty="0">
                <a:solidFill>
                  <a:srgbClr val="000A1E"/>
                </a:solidFill>
                <a:latin typeface="Times New Roman" panose="02020603050405020304" pitchFamily="18" charset="0"/>
                <a:cs typeface="Times New Roman" panose="02020603050405020304" pitchFamily="18" charset="0"/>
              </a:rPr>
              <a:t>Word clouds are generated to illustrate the most common words in both positive and negative reviews for each drug.</a:t>
            </a:r>
            <a:endParaRPr lang="en-US" dirty="0">
              <a:solidFill>
                <a:srgbClr val="000A1E"/>
              </a:solidFill>
              <a:latin typeface="Times New Roman" panose="02020603050405020304" pitchFamily="18" charset="0"/>
              <a:cs typeface="Times New Roman" panose="02020603050405020304" pitchFamily="18" charset="0"/>
            </a:endParaRPr>
          </a:p>
          <a:p>
            <a:r>
              <a:rPr lang="en-US" dirty="0">
                <a:solidFill>
                  <a:srgbClr val="000A1E"/>
                </a:solidFill>
                <a:latin typeface="Times New Roman" panose="02020603050405020304" pitchFamily="18" charset="0"/>
                <a:cs typeface="Times New Roman" panose="02020603050405020304" pitchFamily="18" charset="0"/>
              </a:rPr>
              <a:t>Word frequencies are analyzed to determine the most frequent words for top 10 drug. This analysis offers insights into the language used in reviews and aids in understanding the sentiments associated with each drug, facilitating informed decision-making and further exploration of user experiences.</a:t>
            </a:r>
            <a:endParaRPr lang="en-US" sz="1800" dirty="0">
              <a:solidFill>
                <a:srgbClr val="000A1E"/>
              </a:solidFill>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1"/>
          <a:stretch>
            <a:fillRect/>
          </a:stretch>
        </p:blipFill>
        <p:spPr>
          <a:xfrm>
            <a:off x="5907266" y="388620"/>
            <a:ext cx="3103728" cy="2172843"/>
          </a:xfrm>
          <a:prstGeom prst="rect">
            <a:avLst/>
          </a:prstGeom>
        </p:spPr>
      </p:pic>
      <p:pic>
        <p:nvPicPr>
          <p:cNvPr id="8" name="Picture 7"/>
          <p:cNvPicPr>
            <a:picLocks noChangeAspect="1"/>
          </p:cNvPicPr>
          <p:nvPr/>
        </p:nvPicPr>
        <p:blipFill>
          <a:blip r:embed="rId2"/>
          <a:stretch>
            <a:fillRect/>
          </a:stretch>
        </p:blipFill>
        <p:spPr>
          <a:xfrm>
            <a:off x="5960773" y="2561463"/>
            <a:ext cx="3050221" cy="2193417"/>
          </a:xfrm>
          <a:prstGeom prst="rect">
            <a:avLst/>
          </a:prstGeom>
        </p:spPr>
      </p:pic>
      <p:pic>
        <p:nvPicPr>
          <p:cNvPr id="10" name="Picture 9"/>
          <p:cNvPicPr>
            <a:picLocks noChangeAspect="1"/>
          </p:cNvPicPr>
          <p:nvPr/>
        </p:nvPicPr>
        <p:blipFill>
          <a:blip r:embed="rId3"/>
          <a:stretch>
            <a:fillRect/>
          </a:stretch>
        </p:blipFill>
        <p:spPr>
          <a:xfrm>
            <a:off x="133006" y="1365505"/>
            <a:ext cx="5774260" cy="356387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244302" y="1162575"/>
            <a:ext cx="3470155" cy="3618300"/>
          </a:xfrm>
        </p:spPr>
        <p:txBody>
          <a:bodyPr/>
          <a:lstStyle/>
          <a:p>
            <a:r>
              <a:rPr lang="en-US" b="1" dirty="0">
                <a:solidFill>
                  <a:srgbClr val="000A1E"/>
                </a:solidFill>
                <a:latin typeface="Times New Roman" panose="02020603050405020304" pitchFamily="18" charset="0"/>
                <a:cs typeface="Times New Roman" panose="02020603050405020304" pitchFamily="18" charset="0"/>
              </a:rPr>
              <a:t>Model Selection</a:t>
            </a:r>
            <a:r>
              <a:rPr lang="en-US" dirty="0">
                <a:solidFill>
                  <a:srgbClr val="000A1E"/>
                </a:solidFill>
                <a:latin typeface="Times New Roman" panose="02020603050405020304" pitchFamily="18" charset="0"/>
                <a:cs typeface="Times New Roman" panose="02020603050405020304" pitchFamily="18" charset="0"/>
              </a:rPr>
              <a:t>: Random Forest Classifier is chosen as the classification algorithm due to its ability to handle high-dimensional data and provide accurate predictions.</a:t>
            </a:r>
            <a:endParaRPr lang="en-US" dirty="0">
              <a:solidFill>
                <a:srgbClr val="000A1E"/>
              </a:solidFill>
              <a:latin typeface="Times New Roman" panose="02020603050405020304" pitchFamily="18" charset="0"/>
              <a:cs typeface="Times New Roman" panose="02020603050405020304" pitchFamily="18" charset="0"/>
            </a:endParaRPr>
          </a:p>
          <a:p>
            <a:endParaRPr lang="en-US" dirty="0">
              <a:solidFill>
                <a:srgbClr val="000A1E"/>
              </a:solidFill>
              <a:latin typeface="Times New Roman" panose="02020603050405020304" pitchFamily="18" charset="0"/>
              <a:cs typeface="Times New Roman" panose="02020603050405020304" pitchFamily="18" charset="0"/>
            </a:endParaRPr>
          </a:p>
          <a:p>
            <a:r>
              <a:rPr lang="en-US" b="1" dirty="0">
                <a:solidFill>
                  <a:srgbClr val="000A1E"/>
                </a:solidFill>
                <a:latin typeface="Times New Roman" panose="02020603050405020304" pitchFamily="18" charset="0"/>
                <a:cs typeface="Times New Roman" panose="02020603050405020304" pitchFamily="18" charset="0"/>
              </a:rPr>
              <a:t>Model Training</a:t>
            </a:r>
            <a:r>
              <a:rPr lang="en-US" dirty="0">
                <a:solidFill>
                  <a:srgbClr val="000A1E"/>
                </a:solidFill>
                <a:latin typeface="Times New Roman" panose="02020603050405020304" pitchFamily="18" charset="0"/>
                <a:cs typeface="Times New Roman" panose="02020603050405020304" pitchFamily="18" charset="0"/>
              </a:rPr>
              <a:t>: The classifier is trained on the TF-IDF transformed training data. During training, multiple decision trees are built on different subsets of the data and features, adding randomness and reducing overfitting.</a:t>
            </a:r>
            <a:endParaRPr lang="en-US" dirty="0">
              <a:solidFill>
                <a:srgbClr val="000A1E"/>
              </a:solidFill>
              <a:latin typeface="Times New Roman" panose="02020603050405020304" pitchFamily="18" charset="0"/>
              <a:cs typeface="Times New Roman" panose="02020603050405020304" pitchFamily="18" charset="0"/>
            </a:endParaRPr>
          </a:p>
          <a:p>
            <a:endParaRPr lang="en-US" dirty="0">
              <a:solidFill>
                <a:srgbClr val="000A1E"/>
              </a:solidFill>
              <a:latin typeface="Times New Roman" panose="02020603050405020304" pitchFamily="18" charset="0"/>
              <a:cs typeface="Times New Roman" panose="02020603050405020304" pitchFamily="18" charset="0"/>
            </a:endParaRPr>
          </a:p>
          <a:p>
            <a:r>
              <a:rPr lang="en-US" b="1" dirty="0">
                <a:solidFill>
                  <a:srgbClr val="000A1E"/>
                </a:solidFill>
                <a:latin typeface="Times New Roman" panose="02020603050405020304" pitchFamily="18" charset="0"/>
                <a:cs typeface="Times New Roman" panose="02020603050405020304" pitchFamily="18" charset="0"/>
              </a:rPr>
              <a:t>Model Evaluation</a:t>
            </a:r>
            <a:r>
              <a:rPr lang="en-US" dirty="0">
                <a:solidFill>
                  <a:srgbClr val="000A1E"/>
                </a:solidFill>
                <a:latin typeface="Times New Roman" panose="02020603050405020304" pitchFamily="18" charset="0"/>
                <a:cs typeface="Times New Roman" panose="02020603050405020304" pitchFamily="18" charset="0"/>
              </a:rPr>
              <a:t>: Performance metrics such as accuracy, precision, recall, and F1-score are calculated to assess the model's effectiveness.</a:t>
            </a:r>
            <a:endParaRPr lang="en-US" dirty="0">
              <a:solidFill>
                <a:srgbClr val="000A1E"/>
              </a:solidFill>
              <a:latin typeface="Times New Roman" panose="02020603050405020304" pitchFamily="18" charset="0"/>
              <a:cs typeface="Times New Roman" panose="02020603050405020304" pitchFamily="18" charset="0"/>
            </a:endParaRPr>
          </a:p>
          <a:p>
            <a:pPr marL="152400" indent="0">
              <a:buNone/>
            </a:pPr>
            <a:r>
              <a:rPr lang="en-US" dirty="0">
                <a:solidFill>
                  <a:srgbClr val="000A1E"/>
                </a:solidFill>
                <a:latin typeface="Times New Roman" panose="02020603050405020304" pitchFamily="18" charset="0"/>
                <a:cs typeface="Times New Roman" panose="02020603050405020304" pitchFamily="18" charset="0"/>
              </a:rPr>
              <a:t>	</a:t>
            </a:r>
            <a:r>
              <a:rPr lang="en-US" b="1" dirty="0">
                <a:solidFill>
                  <a:srgbClr val="000A1E"/>
                </a:solidFill>
                <a:latin typeface="Times New Roman" panose="02020603050405020304" pitchFamily="18" charset="0"/>
                <a:cs typeface="Times New Roman" panose="02020603050405020304" pitchFamily="18" charset="0"/>
              </a:rPr>
              <a:t>Accuracy: 80.4%</a:t>
            </a:r>
            <a:endParaRPr lang="en-US" b="1" dirty="0">
              <a:solidFill>
                <a:srgbClr val="000A1E"/>
              </a:solidFill>
              <a:latin typeface="Times New Roman" panose="02020603050405020304" pitchFamily="18" charset="0"/>
              <a:cs typeface="Times New Roman" panose="02020603050405020304" pitchFamily="18" charset="0"/>
            </a:endParaRPr>
          </a:p>
          <a:p>
            <a:pPr marL="152400" indent="0">
              <a:buNone/>
            </a:pPr>
            <a:r>
              <a:rPr lang="en-US" b="1" dirty="0">
                <a:solidFill>
                  <a:srgbClr val="000A1E"/>
                </a:solidFill>
                <a:latin typeface="Times New Roman" panose="02020603050405020304" pitchFamily="18" charset="0"/>
                <a:cs typeface="Times New Roman" panose="02020603050405020304" pitchFamily="18" charset="0"/>
              </a:rPr>
              <a:t>	Precision: 82.9%</a:t>
            </a:r>
            <a:endParaRPr lang="en-US" b="1" dirty="0">
              <a:solidFill>
                <a:srgbClr val="000A1E"/>
              </a:solidFill>
              <a:latin typeface="Times New Roman" panose="02020603050405020304" pitchFamily="18" charset="0"/>
              <a:cs typeface="Times New Roman" panose="02020603050405020304" pitchFamily="18" charset="0"/>
            </a:endParaRPr>
          </a:p>
          <a:p>
            <a:pPr marL="152400" indent="0">
              <a:buNone/>
            </a:pPr>
            <a:r>
              <a:rPr lang="en-US" b="1" dirty="0">
                <a:solidFill>
                  <a:srgbClr val="000A1E"/>
                </a:solidFill>
                <a:latin typeface="Times New Roman" panose="02020603050405020304" pitchFamily="18" charset="0"/>
                <a:cs typeface="Times New Roman" panose="02020603050405020304" pitchFamily="18" charset="0"/>
              </a:rPr>
              <a:t>	Recall: 80.4%</a:t>
            </a:r>
            <a:endParaRPr lang="en-US" b="1" dirty="0">
              <a:solidFill>
                <a:srgbClr val="000A1E"/>
              </a:solidFill>
              <a:latin typeface="Times New Roman" panose="02020603050405020304" pitchFamily="18" charset="0"/>
              <a:cs typeface="Times New Roman" panose="02020603050405020304" pitchFamily="18" charset="0"/>
            </a:endParaRPr>
          </a:p>
          <a:p>
            <a:pPr marL="152400" indent="0">
              <a:buNone/>
            </a:pPr>
            <a:r>
              <a:rPr lang="en-US" b="1" dirty="0">
                <a:solidFill>
                  <a:srgbClr val="000A1E"/>
                </a:solidFill>
                <a:latin typeface="Times New Roman" panose="02020603050405020304" pitchFamily="18" charset="0"/>
                <a:cs typeface="Times New Roman" panose="02020603050405020304" pitchFamily="18" charset="0"/>
              </a:rPr>
              <a:t>	F1 Score: 79%</a:t>
            </a:r>
            <a:endParaRPr lang="en-US" b="1" dirty="0">
              <a:solidFill>
                <a:srgbClr val="000A1E"/>
              </a:solidFill>
              <a:latin typeface="Times New Roman" panose="02020603050405020304" pitchFamily="18" charset="0"/>
              <a:cs typeface="Times New Roman" panose="02020603050405020304" pitchFamily="18" charset="0"/>
            </a:endParaRPr>
          </a:p>
        </p:txBody>
      </p:sp>
      <p:sp>
        <p:nvSpPr>
          <p:cNvPr id="3" name="Title 2"/>
          <p:cNvSpPr>
            <a:spLocks noGrp="1"/>
          </p:cNvSpPr>
          <p:nvPr>
            <p:ph type="title"/>
          </p:nvPr>
        </p:nvSpPr>
        <p:spPr/>
        <p:txBody>
          <a:bodyPr/>
          <a:lstStyle/>
          <a:p>
            <a:pPr algn="ctr"/>
            <a:r>
              <a:rPr lang="en-US" dirty="0"/>
              <a:t>Random Forest Classifier</a:t>
            </a:r>
            <a:endParaRPr lang="en-US" dirty="0"/>
          </a:p>
        </p:txBody>
      </p:sp>
      <p:pic>
        <p:nvPicPr>
          <p:cNvPr id="5" name="Picture 4"/>
          <p:cNvPicPr>
            <a:picLocks noChangeAspect="1"/>
          </p:cNvPicPr>
          <p:nvPr/>
        </p:nvPicPr>
        <p:blipFill>
          <a:blip r:embed="rId1"/>
          <a:stretch>
            <a:fillRect/>
          </a:stretch>
        </p:blipFill>
        <p:spPr>
          <a:xfrm>
            <a:off x="3995810" y="1094099"/>
            <a:ext cx="4434915" cy="368677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50522" y="964242"/>
            <a:ext cx="4051088" cy="4046670"/>
          </a:xfrm>
        </p:spPr>
        <p:txBody>
          <a:bodyPr/>
          <a:lstStyle/>
          <a:p>
            <a:r>
              <a:rPr lang="en-US" b="1" dirty="0">
                <a:solidFill>
                  <a:srgbClr val="000A1E"/>
                </a:solidFill>
                <a:latin typeface="Times New Roman" panose="02020603050405020304" pitchFamily="18" charset="0"/>
                <a:cs typeface="Times New Roman" panose="02020603050405020304" pitchFamily="18" charset="0"/>
              </a:rPr>
              <a:t>Model Initialization</a:t>
            </a:r>
            <a:r>
              <a:rPr lang="en-US" dirty="0">
                <a:solidFill>
                  <a:srgbClr val="000A1E"/>
                </a:solidFill>
                <a:latin typeface="Times New Roman" panose="02020603050405020304" pitchFamily="18" charset="0"/>
                <a:cs typeface="Times New Roman" panose="02020603050405020304" pitchFamily="18" charset="0"/>
              </a:rPr>
              <a:t>: Initialized base models (Logistic Regression, Naive Bayes) with hyperparameter tuning using </a:t>
            </a:r>
            <a:r>
              <a:rPr lang="en-US" dirty="0" err="1">
                <a:solidFill>
                  <a:srgbClr val="000A1E"/>
                </a:solidFill>
                <a:latin typeface="Times New Roman" panose="02020603050405020304" pitchFamily="18" charset="0"/>
                <a:cs typeface="Times New Roman" panose="02020603050405020304" pitchFamily="18" charset="0"/>
              </a:rPr>
              <a:t>GridSearchCV</a:t>
            </a:r>
            <a:r>
              <a:rPr lang="en-US" dirty="0">
                <a:solidFill>
                  <a:srgbClr val="000A1E"/>
                </a:solidFill>
                <a:latin typeface="Times New Roman" panose="02020603050405020304" pitchFamily="18" charset="0"/>
                <a:cs typeface="Times New Roman" panose="02020603050405020304" pitchFamily="18" charset="0"/>
              </a:rPr>
              <a:t> to optimize their performance..</a:t>
            </a:r>
            <a:endParaRPr lang="en-US" dirty="0">
              <a:solidFill>
                <a:srgbClr val="000A1E"/>
              </a:solidFill>
              <a:latin typeface="Times New Roman" panose="02020603050405020304" pitchFamily="18" charset="0"/>
              <a:cs typeface="Times New Roman" panose="02020603050405020304" pitchFamily="18" charset="0"/>
            </a:endParaRPr>
          </a:p>
          <a:p>
            <a:endParaRPr lang="en-US" dirty="0">
              <a:solidFill>
                <a:srgbClr val="000A1E"/>
              </a:solidFill>
              <a:latin typeface="Times New Roman" panose="02020603050405020304" pitchFamily="18" charset="0"/>
              <a:cs typeface="Times New Roman" panose="02020603050405020304" pitchFamily="18" charset="0"/>
            </a:endParaRPr>
          </a:p>
          <a:p>
            <a:r>
              <a:rPr lang="en-US" b="1" dirty="0">
                <a:solidFill>
                  <a:srgbClr val="000A1E"/>
                </a:solidFill>
                <a:latin typeface="Times New Roman" panose="02020603050405020304" pitchFamily="18" charset="0"/>
                <a:cs typeface="Times New Roman" panose="02020603050405020304" pitchFamily="18" charset="0"/>
              </a:rPr>
              <a:t>Stacking Model Construction</a:t>
            </a:r>
            <a:r>
              <a:rPr lang="en-US" dirty="0">
                <a:solidFill>
                  <a:srgbClr val="000A1E"/>
                </a:solidFill>
                <a:latin typeface="Times New Roman" panose="02020603050405020304" pitchFamily="18" charset="0"/>
                <a:cs typeface="Times New Roman" panose="02020603050405020304" pitchFamily="18" charset="0"/>
              </a:rPr>
              <a:t>: A meta-classifier (Random Forest) is used to combine predictions from base models. </a:t>
            </a:r>
            <a:r>
              <a:rPr lang="en-US" dirty="0" err="1">
                <a:solidFill>
                  <a:srgbClr val="000A1E"/>
                </a:solidFill>
                <a:latin typeface="Times New Roman" panose="02020603050405020304" pitchFamily="18" charset="0"/>
                <a:cs typeface="Times New Roman" panose="02020603050405020304" pitchFamily="18" charset="0"/>
              </a:rPr>
              <a:t>StackingClassifier</a:t>
            </a:r>
            <a:r>
              <a:rPr lang="en-US" dirty="0">
                <a:solidFill>
                  <a:srgbClr val="000A1E"/>
                </a:solidFill>
                <a:latin typeface="Times New Roman" panose="02020603050405020304" pitchFamily="18" charset="0"/>
                <a:cs typeface="Times New Roman" panose="02020603050405020304" pitchFamily="18" charset="0"/>
              </a:rPr>
              <a:t> aggregates predictions from base models and learns to predict the final outcome.</a:t>
            </a:r>
            <a:endParaRPr lang="en-US" dirty="0">
              <a:solidFill>
                <a:srgbClr val="000A1E"/>
              </a:solidFill>
              <a:latin typeface="Times New Roman" panose="02020603050405020304" pitchFamily="18" charset="0"/>
              <a:cs typeface="Times New Roman" panose="02020603050405020304" pitchFamily="18" charset="0"/>
            </a:endParaRPr>
          </a:p>
          <a:p>
            <a:endParaRPr lang="en-US" dirty="0">
              <a:solidFill>
                <a:srgbClr val="000A1E"/>
              </a:solidFill>
              <a:latin typeface="Times New Roman" panose="02020603050405020304" pitchFamily="18" charset="0"/>
              <a:cs typeface="Times New Roman" panose="02020603050405020304" pitchFamily="18" charset="0"/>
            </a:endParaRPr>
          </a:p>
          <a:p>
            <a:r>
              <a:rPr lang="en-US" b="1" dirty="0">
                <a:solidFill>
                  <a:srgbClr val="000A1E"/>
                </a:solidFill>
                <a:latin typeface="Times New Roman" panose="02020603050405020304" pitchFamily="18" charset="0"/>
                <a:cs typeface="Times New Roman" panose="02020603050405020304" pitchFamily="18" charset="0"/>
              </a:rPr>
              <a:t>Model Training</a:t>
            </a:r>
            <a:r>
              <a:rPr lang="en-US" dirty="0">
                <a:solidFill>
                  <a:srgbClr val="000A1E"/>
                </a:solidFill>
                <a:latin typeface="Times New Roman" panose="02020603050405020304" pitchFamily="18" charset="0"/>
                <a:cs typeface="Times New Roman" panose="02020603050405020304" pitchFamily="18" charset="0"/>
              </a:rPr>
              <a:t>: Train base models and stacking model on TF-IDF transformed training data.</a:t>
            </a:r>
            <a:endParaRPr lang="en-US" dirty="0">
              <a:solidFill>
                <a:srgbClr val="000A1E"/>
              </a:solidFill>
              <a:latin typeface="Times New Roman" panose="02020603050405020304" pitchFamily="18" charset="0"/>
              <a:cs typeface="Times New Roman" panose="02020603050405020304" pitchFamily="18" charset="0"/>
            </a:endParaRPr>
          </a:p>
          <a:p>
            <a:endParaRPr lang="en-US" dirty="0">
              <a:solidFill>
                <a:srgbClr val="000A1E"/>
              </a:solidFill>
              <a:latin typeface="Times New Roman" panose="02020603050405020304" pitchFamily="18" charset="0"/>
              <a:cs typeface="Times New Roman" panose="02020603050405020304" pitchFamily="18" charset="0"/>
            </a:endParaRPr>
          </a:p>
          <a:p>
            <a:r>
              <a:rPr lang="en-US" b="1" dirty="0">
                <a:solidFill>
                  <a:srgbClr val="000A1E"/>
                </a:solidFill>
                <a:latin typeface="Times New Roman" panose="02020603050405020304" pitchFamily="18" charset="0"/>
                <a:cs typeface="Times New Roman" panose="02020603050405020304" pitchFamily="18" charset="0"/>
              </a:rPr>
              <a:t>Model Evaluation</a:t>
            </a:r>
            <a:r>
              <a:rPr lang="en-US" dirty="0">
                <a:solidFill>
                  <a:srgbClr val="000A1E"/>
                </a:solidFill>
                <a:latin typeface="Times New Roman" panose="02020603050405020304" pitchFamily="18" charset="0"/>
                <a:cs typeface="Times New Roman" panose="02020603050405020304" pitchFamily="18" charset="0"/>
              </a:rPr>
              <a:t>: The stacking model is evaluated using classification metrics such as precision, recall, and F1-score. </a:t>
            </a:r>
            <a:endParaRPr lang="en-US" dirty="0">
              <a:solidFill>
                <a:srgbClr val="000A1E"/>
              </a:solidFill>
              <a:latin typeface="Times New Roman" panose="02020603050405020304" pitchFamily="18" charset="0"/>
              <a:cs typeface="Times New Roman" panose="02020603050405020304" pitchFamily="18" charset="0"/>
            </a:endParaRPr>
          </a:p>
          <a:p>
            <a:endParaRPr lang="en-US" dirty="0">
              <a:solidFill>
                <a:srgbClr val="000A1E"/>
              </a:solidFill>
              <a:latin typeface="Times New Roman" panose="02020603050405020304" pitchFamily="18" charset="0"/>
              <a:cs typeface="Times New Roman" panose="02020603050405020304" pitchFamily="18" charset="0"/>
            </a:endParaRPr>
          </a:p>
          <a:p>
            <a:pPr marL="152400" indent="0">
              <a:buNone/>
            </a:pPr>
            <a:r>
              <a:rPr lang="en-US" dirty="0">
                <a:solidFill>
                  <a:srgbClr val="000A1E"/>
                </a:solidFill>
                <a:latin typeface="Times New Roman" panose="02020603050405020304" pitchFamily="18" charset="0"/>
                <a:cs typeface="Times New Roman" panose="02020603050405020304" pitchFamily="18" charset="0"/>
              </a:rPr>
              <a:t>	</a:t>
            </a:r>
            <a:r>
              <a:rPr lang="en-US" b="1" dirty="0">
                <a:solidFill>
                  <a:srgbClr val="000A1E"/>
                </a:solidFill>
                <a:latin typeface="Times New Roman" panose="02020603050405020304" pitchFamily="18" charset="0"/>
                <a:cs typeface="Times New Roman" panose="02020603050405020304" pitchFamily="18" charset="0"/>
              </a:rPr>
              <a:t>Accuracy: 74.9%</a:t>
            </a:r>
            <a:endParaRPr lang="en-US" b="1" dirty="0">
              <a:solidFill>
                <a:srgbClr val="000A1E"/>
              </a:solidFill>
              <a:latin typeface="Times New Roman" panose="02020603050405020304" pitchFamily="18" charset="0"/>
              <a:cs typeface="Times New Roman" panose="02020603050405020304" pitchFamily="18" charset="0"/>
            </a:endParaRPr>
          </a:p>
          <a:p>
            <a:pPr marL="152400" indent="0">
              <a:buNone/>
            </a:pPr>
            <a:r>
              <a:rPr lang="en-US" b="1" dirty="0">
                <a:solidFill>
                  <a:srgbClr val="000A1E"/>
                </a:solidFill>
                <a:latin typeface="Times New Roman" panose="02020603050405020304" pitchFamily="18" charset="0"/>
                <a:cs typeface="Times New Roman" panose="02020603050405020304" pitchFamily="18" charset="0"/>
              </a:rPr>
              <a:t>	Precision: 73.4%</a:t>
            </a:r>
            <a:endParaRPr lang="en-US" b="1" dirty="0">
              <a:solidFill>
                <a:srgbClr val="000A1E"/>
              </a:solidFill>
              <a:latin typeface="Times New Roman" panose="02020603050405020304" pitchFamily="18" charset="0"/>
              <a:cs typeface="Times New Roman" panose="02020603050405020304" pitchFamily="18" charset="0"/>
            </a:endParaRPr>
          </a:p>
          <a:p>
            <a:pPr marL="152400" indent="0">
              <a:buNone/>
            </a:pPr>
            <a:r>
              <a:rPr lang="en-US" b="1" dirty="0">
                <a:solidFill>
                  <a:srgbClr val="000A1E"/>
                </a:solidFill>
                <a:latin typeface="Times New Roman" panose="02020603050405020304" pitchFamily="18" charset="0"/>
                <a:cs typeface="Times New Roman" panose="02020603050405020304" pitchFamily="18" charset="0"/>
              </a:rPr>
              <a:t>	Recall: 74.9%</a:t>
            </a:r>
            <a:endParaRPr lang="en-US" b="1" dirty="0">
              <a:solidFill>
                <a:srgbClr val="000A1E"/>
              </a:solidFill>
              <a:latin typeface="Times New Roman" panose="02020603050405020304" pitchFamily="18" charset="0"/>
              <a:cs typeface="Times New Roman" panose="02020603050405020304" pitchFamily="18" charset="0"/>
            </a:endParaRPr>
          </a:p>
          <a:p>
            <a:pPr marL="152400" indent="0">
              <a:buNone/>
            </a:pPr>
            <a:r>
              <a:rPr lang="en-US" b="1" dirty="0">
                <a:solidFill>
                  <a:srgbClr val="000A1E"/>
                </a:solidFill>
                <a:latin typeface="Times New Roman" panose="02020603050405020304" pitchFamily="18" charset="0"/>
                <a:cs typeface="Times New Roman" panose="02020603050405020304" pitchFamily="18" charset="0"/>
              </a:rPr>
              <a:t>	F1 Score: 73.8%</a:t>
            </a:r>
            <a:endParaRPr lang="en-US" b="1" dirty="0">
              <a:solidFill>
                <a:srgbClr val="000A1E"/>
              </a:solidFill>
              <a:latin typeface="Times New Roman" panose="02020603050405020304" pitchFamily="18" charset="0"/>
              <a:cs typeface="Times New Roman" panose="02020603050405020304" pitchFamily="18" charset="0"/>
            </a:endParaRPr>
          </a:p>
          <a:p>
            <a:endParaRPr lang="en-US" dirty="0">
              <a:solidFill>
                <a:srgbClr val="000A1E"/>
              </a:solidFill>
              <a:latin typeface="Times New Roman" panose="02020603050405020304" pitchFamily="18" charset="0"/>
              <a:cs typeface="Times New Roman" panose="02020603050405020304" pitchFamily="18" charset="0"/>
            </a:endParaRPr>
          </a:p>
        </p:txBody>
      </p:sp>
      <p:sp>
        <p:nvSpPr>
          <p:cNvPr id="3" name="Title 2"/>
          <p:cNvSpPr>
            <a:spLocks noGrp="1"/>
          </p:cNvSpPr>
          <p:nvPr>
            <p:ph type="title"/>
          </p:nvPr>
        </p:nvSpPr>
        <p:spPr/>
        <p:txBody>
          <a:bodyPr/>
          <a:lstStyle/>
          <a:p>
            <a:pPr algn="ctr"/>
            <a:r>
              <a:rPr lang="en-US" dirty="0"/>
              <a:t>Stacking Classifier</a:t>
            </a:r>
            <a:endParaRPr lang="en-US" dirty="0"/>
          </a:p>
        </p:txBody>
      </p:sp>
      <p:pic>
        <p:nvPicPr>
          <p:cNvPr id="7" name="Picture 6"/>
          <p:cNvPicPr>
            <a:picLocks noChangeAspect="1"/>
          </p:cNvPicPr>
          <p:nvPr/>
        </p:nvPicPr>
        <p:blipFill>
          <a:blip r:embed="rId1"/>
          <a:stretch>
            <a:fillRect/>
          </a:stretch>
        </p:blipFill>
        <p:spPr>
          <a:xfrm>
            <a:off x="4409954" y="1132126"/>
            <a:ext cx="4421478" cy="3675606"/>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09728" y="1066726"/>
            <a:ext cx="4604098" cy="3895418"/>
          </a:xfrm>
        </p:spPr>
        <p:txBody>
          <a:bodyPr/>
          <a:lstStyle/>
          <a:p>
            <a:r>
              <a:rPr lang="en-US" b="1" dirty="0">
                <a:solidFill>
                  <a:srgbClr val="000A1E"/>
                </a:solidFill>
                <a:latin typeface="Times New Roman" panose="02020603050405020304" pitchFamily="18" charset="0"/>
                <a:cs typeface="Times New Roman" panose="02020603050405020304" pitchFamily="18" charset="0"/>
              </a:rPr>
              <a:t>Model Definition</a:t>
            </a:r>
            <a:r>
              <a:rPr lang="en-US" dirty="0">
                <a:solidFill>
                  <a:srgbClr val="000A1E"/>
                </a:solidFill>
                <a:latin typeface="Times New Roman" panose="02020603050405020304" pitchFamily="18" charset="0"/>
                <a:cs typeface="Times New Roman" panose="02020603050405020304" pitchFamily="18" charset="0"/>
              </a:rPr>
              <a:t>: A Dense Neural Network (DNN) model is constructed using </a:t>
            </a:r>
            <a:r>
              <a:rPr lang="en-US" dirty="0" err="1">
                <a:solidFill>
                  <a:srgbClr val="000A1E"/>
                </a:solidFill>
                <a:latin typeface="Times New Roman" panose="02020603050405020304" pitchFamily="18" charset="0"/>
                <a:cs typeface="Times New Roman" panose="02020603050405020304" pitchFamily="18" charset="0"/>
              </a:rPr>
              <a:t>Keras</a:t>
            </a:r>
            <a:r>
              <a:rPr lang="en-US" dirty="0">
                <a:solidFill>
                  <a:srgbClr val="000A1E"/>
                </a:solidFill>
                <a:latin typeface="Times New Roman" panose="02020603050405020304" pitchFamily="18" charset="0"/>
                <a:cs typeface="Times New Roman" panose="02020603050405020304" pitchFamily="18" charset="0"/>
              </a:rPr>
              <a:t> Sequential API. </a:t>
            </a:r>
            <a:endParaRPr lang="en-US" dirty="0">
              <a:solidFill>
                <a:srgbClr val="000A1E"/>
              </a:solidFill>
              <a:latin typeface="Times New Roman" panose="02020603050405020304" pitchFamily="18" charset="0"/>
              <a:cs typeface="Times New Roman" panose="02020603050405020304" pitchFamily="18" charset="0"/>
            </a:endParaRPr>
          </a:p>
          <a:p>
            <a:endParaRPr lang="en-US" dirty="0">
              <a:solidFill>
                <a:srgbClr val="000A1E"/>
              </a:solidFill>
              <a:latin typeface="Times New Roman" panose="02020603050405020304" pitchFamily="18" charset="0"/>
              <a:cs typeface="Times New Roman" panose="02020603050405020304" pitchFamily="18" charset="0"/>
            </a:endParaRPr>
          </a:p>
          <a:p>
            <a:r>
              <a:rPr lang="en-US" b="1" dirty="0">
                <a:solidFill>
                  <a:srgbClr val="000A1E"/>
                </a:solidFill>
                <a:latin typeface="Times New Roman" panose="02020603050405020304" pitchFamily="18" charset="0"/>
                <a:cs typeface="Times New Roman" panose="02020603050405020304" pitchFamily="18" charset="0"/>
              </a:rPr>
              <a:t>Model Construction</a:t>
            </a:r>
            <a:r>
              <a:rPr lang="en-US" dirty="0">
                <a:solidFill>
                  <a:srgbClr val="000A1E"/>
                </a:solidFill>
                <a:latin typeface="Times New Roman" panose="02020603050405020304" pitchFamily="18" charset="0"/>
                <a:cs typeface="Times New Roman" panose="02020603050405020304" pitchFamily="18" charset="0"/>
              </a:rPr>
              <a:t>: Sequential Deep Neural Network (DNN) with three layers:</a:t>
            </a:r>
            <a:endParaRPr lang="en-US" dirty="0">
              <a:solidFill>
                <a:srgbClr val="000A1E"/>
              </a:solidFill>
              <a:latin typeface="Times New Roman" panose="02020603050405020304" pitchFamily="18" charset="0"/>
              <a:cs typeface="Times New Roman" panose="02020603050405020304" pitchFamily="18" charset="0"/>
            </a:endParaRPr>
          </a:p>
          <a:p>
            <a:pPr marL="152400" indent="0">
              <a:buNone/>
            </a:pPr>
            <a:r>
              <a:rPr lang="en-US" dirty="0">
                <a:solidFill>
                  <a:srgbClr val="000A1E"/>
                </a:solidFill>
                <a:latin typeface="Times New Roman" panose="02020603050405020304" pitchFamily="18" charset="0"/>
                <a:cs typeface="Times New Roman" panose="02020603050405020304" pitchFamily="18" charset="0"/>
              </a:rPr>
              <a:t>	Input layer (128 neurons) </a:t>
            </a:r>
            <a:endParaRPr lang="en-US" dirty="0">
              <a:solidFill>
                <a:srgbClr val="000A1E"/>
              </a:solidFill>
              <a:latin typeface="Times New Roman" panose="02020603050405020304" pitchFamily="18" charset="0"/>
              <a:cs typeface="Times New Roman" panose="02020603050405020304" pitchFamily="18" charset="0"/>
            </a:endParaRPr>
          </a:p>
          <a:p>
            <a:pPr marL="152400" indent="0">
              <a:buNone/>
            </a:pPr>
            <a:r>
              <a:rPr lang="en-US" dirty="0">
                <a:solidFill>
                  <a:srgbClr val="000A1E"/>
                </a:solidFill>
                <a:latin typeface="Times New Roman" panose="02020603050405020304" pitchFamily="18" charset="0"/>
                <a:cs typeface="Times New Roman" panose="02020603050405020304" pitchFamily="18" charset="0"/>
              </a:rPr>
              <a:t>	Hidden layer (64 neurons)</a:t>
            </a:r>
            <a:endParaRPr lang="en-US" dirty="0">
              <a:solidFill>
                <a:srgbClr val="000A1E"/>
              </a:solidFill>
              <a:latin typeface="Times New Roman" panose="02020603050405020304" pitchFamily="18" charset="0"/>
              <a:cs typeface="Times New Roman" panose="02020603050405020304" pitchFamily="18" charset="0"/>
            </a:endParaRPr>
          </a:p>
          <a:p>
            <a:pPr marL="152400" indent="0">
              <a:buNone/>
            </a:pPr>
            <a:r>
              <a:rPr lang="en-US" dirty="0">
                <a:solidFill>
                  <a:srgbClr val="000A1E"/>
                </a:solidFill>
                <a:latin typeface="Times New Roman" panose="02020603050405020304" pitchFamily="18" charset="0"/>
                <a:cs typeface="Times New Roman" panose="02020603050405020304" pitchFamily="18" charset="0"/>
              </a:rPr>
              <a:t>	Output layer (3 neurons for rating categories)</a:t>
            </a:r>
            <a:endParaRPr lang="en-US" dirty="0">
              <a:solidFill>
                <a:srgbClr val="000A1E"/>
              </a:solidFill>
              <a:latin typeface="Times New Roman" panose="02020603050405020304" pitchFamily="18" charset="0"/>
              <a:cs typeface="Times New Roman" panose="02020603050405020304" pitchFamily="18" charset="0"/>
            </a:endParaRPr>
          </a:p>
          <a:p>
            <a:endParaRPr lang="en-US" dirty="0">
              <a:solidFill>
                <a:srgbClr val="000A1E"/>
              </a:solidFill>
              <a:latin typeface="Times New Roman" panose="02020603050405020304" pitchFamily="18" charset="0"/>
              <a:cs typeface="Times New Roman" panose="02020603050405020304" pitchFamily="18" charset="0"/>
            </a:endParaRPr>
          </a:p>
          <a:p>
            <a:r>
              <a:rPr lang="en-US" b="1" dirty="0">
                <a:solidFill>
                  <a:srgbClr val="000A1E"/>
                </a:solidFill>
                <a:latin typeface="Times New Roman" panose="02020603050405020304" pitchFamily="18" charset="0"/>
                <a:cs typeface="Times New Roman" panose="02020603050405020304" pitchFamily="18" charset="0"/>
              </a:rPr>
              <a:t>Compilation</a:t>
            </a:r>
            <a:r>
              <a:rPr lang="en-US" dirty="0">
                <a:solidFill>
                  <a:srgbClr val="000A1E"/>
                </a:solidFill>
                <a:latin typeface="Times New Roman" panose="02020603050405020304" pitchFamily="18" charset="0"/>
                <a:cs typeface="Times New Roman" panose="02020603050405020304" pitchFamily="18" charset="0"/>
              </a:rPr>
              <a:t>: The model is compiled with '</a:t>
            </a:r>
            <a:r>
              <a:rPr lang="en-US" dirty="0" err="1">
                <a:solidFill>
                  <a:srgbClr val="000A1E"/>
                </a:solidFill>
                <a:latin typeface="Times New Roman" panose="02020603050405020304" pitchFamily="18" charset="0"/>
                <a:cs typeface="Times New Roman" panose="02020603050405020304" pitchFamily="18" charset="0"/>
              </a:rPr>
              <a:t>adam</a:t>
            </a:r>
            <a:r>
              <a:rPr lang="en-US" dirty="0">
                <a:solidFill>
                  <a:srgbClr val="000A1E"/>
                </a:solidFill>
                <a:latin typeface="Times New Roman" panose="02020603050405020304" pitchFamily="18" charset="0"/>
                <a:cs typeface="Times New Roman" panose="02020603050405020304" pitchFamily="18" charset="0"/>
              </a:rPr>
              <a:t>' optimizer and 'sparse_categorical_crossentropy' loss function.</a:t>
            </a:r>
            <a:endParaRPr lang="en-US" dirty="0">
              <a:solidFill>
                <a:srgbClr val="000A1E"/>
              </a:solidFill>
              <a:latin typeface="Times New Roman" panose="02020603050405020304" pitchFamily="18" charset="0"/>
              <a:cs typeface="Times New Roman" panose="02020603050405020304" pitchFamily="18" charset="0"/>
            </a:endParaRPr>
          </a:p>
          <a:p>
            <a:endParaRPr lang="en-US" dirty="0">
              <a:solidFill>
                <a:srgbClr val="000A1E"/>
              </a:solidFill>
              <a:latin typeface="Times New Roman" panose="02020603050405020304" pitchFamily="18" charset="0"/>
              <a:cs typeface="Times New Roman" panose="02020603050405020304" pitchFamily="18" charset="0"/>
            </a:endParaRPr>
          </a:p>
          <a:p>
            <a:r>
              <a:rPr lang="en-US" b="1" dirty="0">
                <a:solidFill>
                  <a:srgbClr val="000A1E"/>
                </a:solidFill>
                <a:latin typeface="Times New Roman" panose="02020603050405020304" pitchFamily="18" charset="0"/>
                <a:cs typeface="Times New Roman" panose="02020603050405020304" pitchFamily="18" charset="0"/>
              </a:rPr>
              <a:t>Model Training and Evaluation</a:t>
            </a:r>
            <a:r>
              <a:rPr lang="en-US" dirty="0">
                <a:solidFill>
                  <a:srgbClr val="000A1E"/>
                </a:solidFill>
                <a:latin typeface="Times New Roman" panose="02020603050405020304" pitchFamily="18" charset="0"/>
                <a:cs typeface="Times New Roman" panose="02020603050405020304" pitchFamily="18" charset="0"/>
              </a:rPr>
              <a:t>: Training progress is monitored with accuracy, loss, and validation accuracy metrics.</a:t>
            </a:r>
            <a:endParaRPr lang="en-US" dirty="0">
              <a:solidFill>
                <a:srgbClr val="000A1E"/>
              </a:solidFill>
              <a:latin typeface="Times New Roman" panose="02020603050405020304" pitchFamily="18" charset="0"/>
              <a:cs typeface="Times New Roman" panose="02020603050405020304" pitchFamily="18" charset="0"/>
            </a:endParaRPr>
          </a:p>
          <a:p>
            <a:endParaRPr lang="en-US" dirty="0">
              <a:solidFill>
                <a:srgbClr val="000A1E"/>
              </a:solidFill>
              <a:latin typeface="Times New Roman" panose="02020603050405020304" pitchFamily="18" charset="0"/>
              <a:cs typeface="Times New Roman" panose="02020603050405020304" pitchFamily="18" charset="0"/>
            </a:endParaRPr>
          </a:p>
          <a:p>
            <a:pPr marL="152400" indent="0">
              <a:buNone/>
            </a:pPr>
            <a:r>
              <a:rPr lang="en-US" sz="1400" b="1" dirty="0">
                <a:solidFill>
                  <a:srgbClr val="000A1E"/>
                </a:solidFill>
                <a:latin typeface="Times New Roman" panose="02020603050405020304" pitchFamily="18" charset="0"/>
                <a:cs typeface="Times New Roman" panose="02020603050405020304" pitchFamily="18" charset="0"/>
              </a:rPr>
              <a:t>	Accuracy: 80%</a:t>
            </a:r>
            <a:endParaRPr lang="en-US" sz="1400" b="1" dirty="0">
              <a:solidFill>
                <a:srgbClr val="000A1E"/>
              </a:solidFill>
              <a:latin typeface="Times New Roman" panose="02020603050405020304" pitchFamily="18" charset="0"/>
              <a:cs typeface="Times New Roman" panose="02020603050405020304" pitchFamily="18" charset="0"/>
            </a:endParaRPr>
          </a:p>
          <a:p>
            <a:pPr marL="152400" indent="0">
              <a:buNone/>
            </a:pPr>
            <a:r>
              <a:rPr lang="en-US" sz="1400" b="1" dirty="0">
                <a:solidFill>
                  <a:srgbClr val="000A1E"/>
                </a:solidFill>
                <a:latin typeface="Times New Roman" panose="02020603050405020304" pitchFamily="18" charset="0"/>
                <a:cs typeface="Times New Roman" panose="02020603050405020304" pitchFamily="18" charset="0"/>
              </a:rPr>
              <a:t>	Precision: 79.6%</a:t>
            </a:r>
            <a:endParaRPr lang="en-US" sz="1400" b="1" dirty="0">
              <a:solidFill>
                <a:srgbClr val="000A1E"/>
              </a:solidFill>
              <a:latin typeface="Times New Roman" panose="02020603050405020304" pitchFamily="18" charset="0"/>
              <a:cs typeface="Times New Roman" panose="02020603050405020304" pitchFamily="18" charset="0"/>
            </a:endParaRPr>
          </a:p>
          <a:p>
            <a:pPr marL="152400" indent="0">
              <a:buNone/>
            </a:pPr>
            <a:r>
              <a:rPr lang="en-US" sz="1400" b="1" dirty="0">
                <a:solidFill>
                  <a:srgbClr val="000A1E"/>
                </a:solidFill>
                <a:latin typeface="Times New Roman" panose="02020603050405020304" pitchFamily="18" charset="0"/>
                <a:cs typeface="Times New Roman" panose="02020603050405020304" pitchFamily="18" charset="0"/>
              </a:rPr>
              <a:t>	Recall: 80%</a:t>
            </a:r>
            <a:endParaRPr lang="en-US" sz="1400" b="1" dirty="0">
              <a:solidFill>
                <a:srgbClr val="000A1E"/>
              </a:solidFill>
              <a:latin typeface="Times New Roman" panose="02020603050405020304" pitchFamily="18" charset="0"/>
              <a:cs typeface="Times New Roman" panose="02020603050405020304" pitchFamily="18" charset="0"/>
            </a:endParaRPr>
          </a:p>
          <a:p>
            <a:pPr marL="152400" indent="0">
              <a:buNone/>
            </a:pPr>
            <a:r>
              <a:rPr lang="en-US" sz="1400" b="1" dirty="0">
                <a:solidFill>
                  <a:srgbClr val="000A1E"/>
                </a:solidFill>
                <a:latin typeface="Times New Roman" panose="02020603050405020304" pitchFamily="18" charset="0"/>
                <a:cs typeface="Times New Roman" panose="02020603050405020304" pitchFamily="18" charset="0"/>
              </a:rPr>
              <a:t>	F1 Score: 79.8%</a:t>
            </a:r>
            <a:endParaRPr lang="en-US" sz="1400" b="1" dirty="0">
              <a:solidFill>
                <a:srgbClr val="000A1E"/>
              </a:solidFill>
              <a:latin typeface="Times New Roman" panose="02020603050405020304" pitchFamily="18" charset="0"/>
              <a:cs typeface="Times New Roman" panose="02020603050405020304" pitchFamily="18" charset="0"/>
            </a:endParaRPr>
          </a:p>
          <a:p>
            <a:pPr marL="152400" indent="0">
              <a:buNone/>
            </a:pPr>
            <a:endParaRPr lang="en-US" sz="1050" dirty="0"/>
          </a:p>
        </p:txBody>
      </p:sp>
      <p:sp>
        <p:nvSpPr>
          <p:cNvPr id="3" name="Title 2"/>
          <p:cNvSpPr>
            <a:spLocks noGrp="1"/>
          </p:cNvSpPr>
          <p:nvPr>
            <p:ph type="title"/>
          </p:nvPr>
        </p:nvSpPr>
        <p:spPr/>
        <p:txBody>
          <a:bodyPr/>
          <a:lstStyle/>
          <a:p>
            <a:r>
              <a:rPr lang="en-US" dirty="0"/>
              <a:t>Dense Neural Network (DNN) model</a:t>
            </a:r>
            <a:endParaRPr lang="en-US" dirty="0"/>
          </a:p>
        </p:txBody>
      </p:sp>
      <p:pic>
        <p:nvPicPr>
          <p:cNvPr id="5" name="Picture 4"/>
          <p:cNvPicPr>
            <a:picLocks noChangeAspect="1"/>
          </p:cNvPicPr>
          <p:nvPr/>
        </p:nvPicPr>
        <p:blipFill>
          <a:blip r:embed="rId1"/>
          <a:stretch>
            <a:fillRect/>
          </a:stretch>
        </p:blipFill>
        <p:spPr>
          <a:xfrm>
            <a:off x="4713826" y="1200837"/>
            <a:ext cx="4124379" cy="342862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76"/>
        <p:cNvGrpSpPr/>
        <p:nvPr/>
      </p:nvGrpSpPr>
      <p:grpSpPr>
        <a:xfrm>
          <a:off x="0" y="0"/>
          <a:ext cx="0" cy="0"/>
          <a:chOff x="0" y="0"/>
          <a:chExt cx="0" cy="0"/>
        </a:xfrm>
      </p:grpSpPr>
      <p:sp>
        <p:nvSpPr>
          <p:cNvPr id="1777" name="Google Shape;1777;p50"/>
          <p:cNvSpPr/>
          <p:nvPr/>
        </p:nvSpPr>
        <p:spPr>
          <a:xfrm>
            <a:off x="1429874" y="1462436"/>
            <a:ext cx="6905061" cy="3083146"/>
          </a:xfrm>
          <a:prstGeom prst="roundRect">
            <a:avLst>
              <a:gd name="adj" fmla="val 166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1778" name="Google Shape;1778;p50"/>
          <p:cNvSpPr txBox="1">
            <a:spLocks noGrp="1"/>
          </p:cNvSpPr>
          <p:nvPr>
            <p:ph type="title"/>
          </p:nvPr>
        </p:nvSpPr>
        <p:spPr>
          <a:xfrm>
            <a:off x="2091000" y="1601386"/>
            <a:ext cx="49620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4000" dirty="0">
                <a:latin typeface="Times New Roman" panose="02020603050405020304" pitchFamily="18" charset="0"/>
                <a:cs typeface="Times New Roman" panose="02020603050405020304" pitchFamily="18" charset="0"/>
              </a:rPr>
              <a:t>Conclusion</a:t>
            </a:r>
            <a:endParaRPr dirty="0">
              <a:latin typeface="Times New Roman" panose="02020603050405020304" pitchFamily="18" charset="0"/>
              <a:cs typeface="Times New Roman" panose="02020603050405020304" pitchFamily="18" charset="0"/>
            </a:endParaRPr>
          </a:p>
        </p:txBody>
      </p:sp>
      <p:sp>
        <p:nvSpPr>
          <p:cNvPr id="1779" name="Google Shape;1779;p50"/>
          <p:cNvSpPr txBox="1">
            <a:spLocks noGrp="1"/>
          </p:cNvSpPr>
          <p:nvPr>
            <p:ph type="body" idx="1"/>
          </p:nvPr>
        </p:nvSpPr>
        <p:spPr>
          <a:xfrm>
            <a:off x="1900231" y="2238994"/>
            <a:ext cx="5964345" cy="210850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800" dirty="0">
                <a:latin typeface="Times New Roman" panose="02020603050405020304" pitchFamily="18" charset="0"/>
                <a:cs typeface="Times New Roman" panose="02020603050405020304" pitchFamily="18" charset="0"/>
              </a:rPr>
              <a:t>Leveraging advanced analytics in drug review analysis through machine learning and deep learning techniques, we gained valuable insights into drug effectiveness, side effects, and user sentiment from a vast dataset of drug reviews. This analysis enhances our understanding of medication usage and aids in decision-making for healthcare professionals and pharmaceutical stakeholders.</a:t>
            </a:r>
            <a:endParaRPr lang="en-US" sz="1800" dirty="0">
              <a:latin typeface="Times New Roman" panose="02020603050405020304" pitchFamily="18" charset="0"/>
              <a:cs typeface="Times New Roman" panose="02020603050405020304" pitchFamily="18" charset="0"/>
            </a:endParaRPr>
          </a:p>
        </p:txBody>
      </p:sp>
      <p:grpSp>
        <p:nvGrpSpPr>
          <p:cNvPr id="1780" name="Google Shape;1780;p50"/>
          <p:cNvGrpSpPr/>
          <p:nvPr/>
        </p:nvGrpSpPr>
        <p:grpSpPr>
          <a:xfrm rot="1336444">
            <a:off x="806092" y="701144"/>
            <a:ext cx="521012" cy="1449053"/>
            <a:chOff x="6234025" y="1538150"/>
            <a:chExt cx="276200" cy="768175"/>
          </a:xfrm>
        </p:grpSpPr>
        <p:sp>
          <p:nvSpPr>
            <p:cNvPr id="1781" name="Google Shape;1781;p50"/>
            <p:cNvSpPr/>
            <p:nvPr/>
          </p:nvSpPr>
          <p:spPr>
            <a:xfrm>
              <a:off x="6234550" y="1538163"/>
              <a:ext cx="275150" cy="768150"/>
            </a:xfrm>
            <a:custGeom>
              <a:avLst/>
              <a:gdLst/>
              <a:ahLst/>
              <a:cxnLst/>
              <a:rect l="l" t="t" r="r" b="b"/>
              <a:pathLst>
                <a:path w="11006" h="30726" extrusionOk="0">
                  <a:moveTo>
                    <a:pt x="5503" y="0"/>
                  </a:moveTo>
                  <a:cubicBezTo>
                    <a:pt x="3361" y="0"/>
                    <a:pt x="1660" y="294"/>
                    <a:pt x="1660" y="651"/>
                  </a:cubicBezTo>
                  <a:lnTo>
                    <a:pt x="1660" y="4788"/>
                  </a:lnTo>
                  <a:cubicBezTo>
                    <a:pt x="1645" y="4779"/>
                    <a:pt x="1631" y="4775"/>
                    <a:pt x="1617" y="4775"/>
                  </a:cubicBezTo>
                  <a:cubicBezTo>
                    <a:pt x="1571" y="4775"/>
                    <a:pt x="1534" y="4819"/>
                    <a:pt x="1534" y="4851"/>
                  </a:cubicBezTo>
                  <a:lnTo>
                    <a:pt x="1534" y="5439"/>
                  </a:lnTo>
                  <a:lnTo>
                    <a:pt x="1534" y="5544"/>
                  </a:lnTo>
                  <a:cubicBezTo>
                    <a:pt x="1534" y="5586"/>
                    <a:pt x="1576" y="5670"/>
                    <a:pt x="1660" y="5733"/>
                  </a:cubicBezTo>
                  <a:lnTo>
                    <a:pt x="1660" y="5965"/>
                  </a:lnTo>
                  <a:cubicBezTo>
                    <a:pt x="1660" y="6049"/>
                    <a:pt x="1744" y="6112"/>
                    <a:pt x="1912" y="6196"/>
                  </a:cubicBezTo>
                  <a:lnTo>
                    <a:pt x="1912" y="7036"/>
                  </a:lnTo>
                  <a:cubicBezTo>
                    <a:pt x="1849" y="7162"/>
                    <a:pt x="64" y="10165"/>
                    <a:pt x="22" y="12034"/>
                  </a:cubicBezTo>
                  <a:cubicBezTo>
                    <a:pt x="22" y="12412"/>
                    <a:pt x="1" y="13357"/>
                    <a:pt x="1" y="14617"/>
                  </a:cubicBezTo>
                  <a:lnTo>
                    <a:pt x="1" y="23333"/>
                  </a:lnTo>
                  <a:lnTo>
                    <a:pt x="1" y="23858"/>
                  </a:lnTo>
                  <a:cubicBezTo>
                    <a:pt x="1" y="26651"/>
                    <a:pt x="22" y="28940"/>
                    <a:pt x="22" y="29423"/>
                  </a:cubicBezTo>
                  <a:cubicBezTo>
                    <a:pt x="1" y="29465"/>
                    <a:pt x="1" y="29486"/>
                    <a:pt x="1" y="29528"/>
                  </a:cubicBezTo>
                  <a:cubicBezTo>
                    <a:pt x="1" y="30201"/>
                    <a:pt x="2479" y="30726"/>
                    <a:pt x="5482" y="30726"/>
                  </a:cubicBezTo>
                  <a:cubicBezTo>
                    <a:pt x="8528" y="30726"/>
                    <a:pt x="10985" y="30201"/>
                    <a:pt x="10985" y="29528"/>
                  </a:cubicBezTo>
                  <a:cubicBezTo>
                    <a:pt x="10985" y="29528"/>
                    <a:pt x="10985" y="26735"/>
                    <a:pt x="11006" y="23375"/>
                  </a:cubicBezTo>
                  <a:lnTo>
                    <a:pt x="11006" y="14659"/>
                  </a:lnTo>
                  <a:cubicBezTo>
                    <a:pt x="11006" y="13336"/>
                    <a:pt x="11006" y="12391"/>
                    <a:pt x="10985" y="11992"/>
                  </a:cubicBezTo>
                  <a:cubicBezTo>
                    <a:pt x="10964" y="10669"/>
                    <a:pt x="10040" y="8779"/>
                    <a:pt x="9494" y="7750"/>
                  </a:cubicBezTo>
                  <a:cubicBezTo>
                    <a:pt x="9242" y="7309"/>
                    <a:pt x="9074" y="7015"/>
                    <a:pt x="9074" y="7015"/>
                  </a:cubicBezTo>
                  <a:lnTo>
                    <a:pt x="9074" y="6175"/>
                  </a:lnTo>
                  <a:cubicBezTo>
                    <a:pt x="9221" y="6091"/>
                    <a:pt x="9326" y="6007"/>
                    <a:pt x="9326" y="5944"/>
                  </a:cubicBezTo>
                  <a:lnTo>
                    <a:pt x="9326" y="5733"/>
                  </a:lnTo>
                  <a:cubicBezTo>
                    <a:pt x="9431" y="5670"/>
                    <a:pt x="9452" y="5586"/>
                    <a:pt x="9452" y="5544"/>
                  </a:cubicBezTo>
                  <a:lnTo>
                    <a:pt x="9452" y="4851"/>
                  </a:lnTo>
                  <a:cubicBezTo>
                    <a:pt x="9452" y="4807"/>
                    <a:pt x="9420" y="4762"/>
                    <a:pt x="9380" y="4762"/>
                  </a:cubicBezTo>
                  <a:cubicBezTo>
                    <a:pt x="9363" y="4762"/>
                    <a:pt x="9344" y="4770"/>
                    <a:pt x="9326" y="4788"/>
                  </a:cubicBezTo>
                  <a:lnTo>
                    <a:pt x="9326" y="651"/>
                  </a:lnTo>
                  <a:cubicBezTo>
                    <a:pt x="9326" y="441"/>
                    <a:pt x="8675" y="231"/>
                    <a:pt x="7709" y="126"/>
                  </a:cubicBezTo>
                  <a:cubicBezTo>
                    <a:pt x="7436" y="105"/>
                    <a:pt x="7142" y="84"/>
                    <a:pt x="6827" y="63"/>
                  </a:cubicBezTo>
                  <a:cubicBezTo>
                    <a:pt x="6407" y="21"/>
                    <a:pt x="5965" y="0"/>
                    <a:pt x="5503" y="0"/>
                  </a:cubicBezTo>
                  <a:close/>
                </a:path>
              </a:pathLst>
            </a:custGeom>
            <a:solidFill>
              <a:schemeClr val="accent3"/>
            </a:solidFill>
            <a:ln w="114300" cap="flat" cmpd="sng">
              <a:solidFill>
                <a:schemeClr val="accent3"/>
              </a:solidFill>
              <a:prstDash val="solid"/>
              <a:round/>
              <a:headEnd type="none" w="sm" len="sm"/>
              <a:tailEnd type="none" w="sm" len="sm"/>
            </a:ln>
            <a:effectLst>
              <a:outerShdw dist="85725"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82" name="Google Shape;1782;p50"/>
            <p:cNvGrpSpPr/>
            <p:nvPr/>
          </p:nvGrpSpPr>
          <p:grpSpPr>
            <a:xfrm>
              <a:off x="6234025" y="1538150"/>
              <a:ext cx="276200" cy="768175"/>
              <a:chOff x="5976850" y="2062025"/>
              <a:chExt cx="276200" cy="768175"/>
            </a:xfrm>
          </p:grpSpPr>
          <p:sp>
            <p:nvSpPr>
              <p:cNvPr id="1783" name="Google Shape;1783;p50"/>
              <p:cNvSpPr/>
              <p:nvPr/>
            </p:nvSpPr>
            <p:spPr>
              <a:xfrm>
                <a:off x="5976850" y="2237400"/>
                <a:ext cx="276200" cy="592800"/>
              </a:xfrm>
              <a:custGeom>
                <a:avLst/>
                <a:gdLst/>
                <a:ahLst/>
                <a:cxnLst/>
                <a:rect l="l" t="t" r="r" b="b"/>
                <a:pathLst>
                  <a:path w="11048" h="23712" extrusionOk="0">
                    <a:moveTo>
                      <a:pt x="1953" y="0"/>
                    </a:moveTo>
                    <a:cubicBezTo>
                      <a:pt x="1869" y="126"/>
                      <a:pt x="84" y="3130"/>
                      <a:pt x="63" y="4999"/>
                    </a:cubicBezTo>
                    <a:cubicBezTo>
                      <a:pt x="0" y="6154"/>
                      <a:pt x="21" y="12181"/>
                      <a:pt x="21" y="16865"/>
                    </a:cubicBezTo>
                    <a:cubicBezTo>
                      <a:pt x="63" y="19637"/>
                      <a:pt x="63" y="21926"/>
                      <a:pt x="63" y="22430"/>
                    </a:cubicBezTo>
                    <a:cubicBezTo>
                      <a:pt x="21" y="22472"/>
                      <a:pt x="21" y="22493"/>
                      <a:pt x="21" y="22535"/>
                    </a:cubicBezTo>
                    <a:cubicBezTo>
                      <a:pt x="21" y="23186"/>
                      <a:pt x="2478" y="23711"/>
                      <a:pt x="5524" y="23711"/>
                    </a:cubicBezTo>
                    <a:cubicBezTo>
                      <a:pt x="8527" y="23711"/>
                      <a:pt x="11005" y="23186"/>
                      <a:pt x="11005" y="22535"/>
                    </a:cubicBezTo>
                    <a:cubicBezTo>
                      <a:pt x="11005" y="22535"/>
                      <a:pt x="11047" y="6952"/>
                      <a:pt x="11026" y="4999"/>
                    </a:cubicBezTo>
                    <a:cubicBezTo>
                      <a:pt x="11005" y="3655"/>
                      <a:pt x="10081" y="1765"/>
                      <a:pt x="9535" y="735"/>
                    </a:cubicBezTo>
                    <a:cubicBezTo>
                      <a:pt x="9262" y="294"/>
                      <a:pt x="9115" y="0"/>
                      <a:pt x="91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50"/>
              <p:cNvSpPr/>
              <p:nvPr/>
            </p:nvSpPr>
            <p:spPr>
              <a:xfrm>
                <a:off x="6024625" y="2213775"/>
                <a:ext cx="180125" cy="35725"/>
              </a:xfrm>
              <a:custGeom>
                <a:avLst/>
                <a:gdLst/>
                <a:ahLst/>
                <a:cxnLst/>
                <a:rect l="l" t="t" r="r" b="b"/>
                <a:pathLst>
                  <a:path w="7205" h="1429" extrusionOk="0">
                    <a:moveTo>
                      <a:pt x="0" y="0"/>
                    </a:moveTo>
                    <a:lnTo>
                      <a:pt x="0" y="1008"/>
                    </a:lnTo>
                    <a:cubicBezTo>
                      <a:pt x="0" y="1239"/>
                      <a:pt x="1639" y="1428"/>
                      <a:pt x="3613" y="1428"/>
                    </a:cubicBezTo>
                    <a:cubicBezTo>
                      <a:pt x="5608" y="1428"/>
                      <a:pt x="7204" y="1239"/>
                      <a:pt x="7204" y="1008"/>
                    </a:cubicBezTo>
                    <a:lnTo>
                      <a:pt x="72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50"/>
              <p:cNvSpPr/>
              <p:nvPr/>
            </p:nvSpPr>
            <p:spPr>
              <a:xfrm>
                <a:off x="5976850" y="2428525"/>
                <a:ext cx="275675" cy="217900"/>
              </a:xfrm>
              <a:custGeom>
                <a:avLst/>
                <a:gdLst/>
                <a:ahLst/>
                <a:cxnLst/>
                <a:rect l="l" t="t" r="r" b="b"/>
                <a:pathLst>
                  <a:path w="11027" h="8716" extrusionOk="0">
                    <a:moveTo>
                      <a:pt x="0" y="0"/>
                    </a:moveTo>
                    <a:lnTo>
                      <a:pt x="0" y="8716"/>
                    </a:lnTo>
                    <a:lnTo>
                      <a:pt x="11026" y="8716"/>
                    </a:lnTo>
                    <a:lnTo>
                      <a:pt x="110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50"/>
              <p:cNvSpPr/>
              <p:nvPr/>
            </p:nvSpPr>
            <p:spPr>
              <a:xfrm>
                <a:off x="6045625" y="2468425"/>
                <a:ext cx="138100" cy="137050"/>
              </a:xfrm>
              <a:custGeom>
                <a:avLst/>
                <a:gdLst/>
                <a:ahLst/>
                <a:cxnLst/>
                <a:rect l="l" t="t" r="r" b="b"/>
                <a:pathLst>
                  <a:path w="5524" h="5482" extrusionOk="0">
                    <a:moveTo>
                      <a:pt x="2080" y="0"/>
                    </a:moveTo>
                    <a:lnTo>
                      <a:pt x="2080" y="2058"/>
                    </a:lnTo>
                    <a:lnTo>
                      <a:pt x="1" y="2058"/>
                    </a:lnTo>
                    <a:lnTo>
                      <a:pt x="1" y="3444"/>
                    </a:lnTo>
                    <a:lnTo>
                      <a:pt x="2080" y="3444"/>
                    </a:lnTo>
                    <a:lnTo>
                      <a:pt x="2080" y="5482"/>
                    </a:lnTo>
                    <a:lnTo>
                      <a:pt x="3445" y="5482"/>
                    </a:lnTo>
                    <a:lnTo>
                      <a:pt x="3445" y="3444"/>
                    </a:lnTo>
                    <a:lnTo>
                      <a:pt x="5524" y="3444"/>
                    </a:lnTo>
                    <a:lnTo>
                      <a:pt x="5524" y="2058"/>
                    </a:lnTo>
                    <a:lnTo>
                      <a:pt x="3445" y="2058"/>
                    </a:lnTo>
                    <a:lnTo>
                      <a:pt x="34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 name="Google Shape;1787;p50"/>
              <p:cNvSpPr/>
              <p:nvPr/>
            </p:nvSpPr>
            <p:spPr>
              <a:xfrm>
                <a:off x="6018850" y="2062025"/>
                <a:ext cx="191675" cy="165425"/>
              </a:xfrm>
              <a:custGeom>
                <a:avLst/>
                <a:gdLst/>
                <a:ahLst/>
                <a:cxnLst/>
                <a:rect l="l" t="t" r="r" b="b"/>
                <a:pathLst>
                  <a:path w="7667" h="6617" extrusionOk="0">
                    <a:moveTo>
                      <a:pt x="3844" y="1"/>
                    </a:moveTo>
                    <a:cubicBezTo>
                      <a:pt x="1744" y="1"/>
                      <a:pt x="0" y="295"/>
                      <a:pt x="0" y="673"/>
                    </a:cubicBezTo>
                    <a:lnTo>
                      <a:pt x="0" y="5965"/>
                    </a:lnTo>
                    <a:cubicBezTo>
                      <a:pt x="0" y="6322"/>
                      <a:pt x="1702" y="6616"/>
                      <a:pt x="3844" y="6616"/>
                    </a:cubicBezTo>
                    <a:cubicBezTo>
                      <a:pt x="5965" y="6616"/>
                      <a:pt x="7666" y="6322"/>
                      <a:pt x="7666" y="5965"/>
                    </a:cubicBezTo>
                    <a:lnTo>
                      <a:pt x="7666" y="673"/>
                    </a:lnTo>
                    <a:cubicBezTo>
                      <a:pt x="7666" y="463"/>
                      <a:pt x="7036" y="253"/>
                      <a:pt x="6049" y="148"/>
                    </a:cubicBezTo>
                    <a:cubicBezTo>
                      <a:pt x="5776" y="106"/>
                      <a:pt x="5482" y="85"/>
                      <a:pt x="5167" y="64"/>
                    </a:cubicBezTo>
                    <a:cubicBezTo>
                      <a:pt x="4747" y="22"/>
                      <a:pt x="4306" y="1"/>
                      <a:pt x="38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 name="Google Shape;1788;p50"/>
              <p:cNvSpPr/>
              <p:nvPr/>
            </p:nvSpPr>
            <p:spPr>
              <a:xfrm>
                <a:off x="6016225" y="2181625"/>
                <a:ext cx="198500" cy="36900"/>
              </a:xfrm>
              <a:custGeom>
                <a:avLst/>
                <a:gdLst/>
                <a:ahLst/>
                <a:cxnLst/>
                <a:rect l="l" t="t" r="r" b="b"/>
                <a:pathLst>
                  <a:path w="7940" h="1476" extrusionOk="0">
                    <a:moveTo>
                      <a:pt x="83" y="1"/>
                    </a:moveTo>
                    <a:cubicBezTo>
                      <a:pt x="44" y="1"/>
                      <a:pt x="0" y="50"/>
                      <a:pt x="0" y="110"/>
                    </a:cubicBezTo>
                    <a:lnTo>
                      <a:pt x="0" y="782"/>
                    </a:lnTo>
                    <a:cubicBezTo>
                      <a:pt x="0" y="845"/>
                      <a:pt x="21" y="908"/>
                      <a:pt x="126" y="971"/>
                    </a:cubicBezTo>
                    <a:cubicBezTo>
                      <a:pt x="588" y="1265"/>
                      <a:pt x="2164" y="1475"/>
                      <a:pt x="3970" y="1475"/>
                    </a:cubicBezTo>
                    <a:cubicBezTo>
                      <a:pt x="5776" y="1475"/>
                      <a:pt x="7330" y="1265"/>
                      <a:pt x="7792" y="971"/>
                    </a:cubicBezTo>
                    <a:cubicBezTo>
                      <a:pt x="7876" y="908"/>
                      <a:pt x="7939" y="845"/>
                      <a:pt x="7939" y="782"/>
                    </a:cubicBezTo>
                    <a:lnTo>
                      <a:pt x="7939" y="110"/>
                    </a:lnTo>
                    <a:cubicBezTo>
                      <a:pt x="7939" y="50"/>
                      <a:pt x="7896" y="1"/>
                      <a:pt x="7848" y="1"/>
                    </a:cubicBezTo>
                    <a:cubicBezTo>
                      <a:pt x="7829" y="1"/>
                      <a:pt x="7810" y="8"/>
                      <a:pt x="7792" y="26"/>
                    </a:cubicBezTo>
                    <a:cubicBezTo>
                      <a:pt x="7330" y="320"/>
                      <a:pt x="5797" y="530"/>
                      <a:pt x="3970" y="530"/>
                    </a:cubicBezTo>
                    <a:cubicBezTo>
                      <a:pt x="3067" y="530"/>
                      <a:pt x="2269" y="467"/>
                      <a:pt x="1597" y="383"/>
                    </a:cubicBezTo>
                    <a:cubicBezTo>
                      <a:pt x="903" y="320"/>
                      <a:pt x="378" y="173"/>
                      <a:pt x="126" y="26"/>
                    </a:cubicBezTo>
                    <a:cubicBezTo>
                      <a:pt x="115" y="8"/>
                      <a:pt x="99" y="1"/>
                      <a:pt x="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789" name="Google Shape;1789;p50"/>
          <p:cNvGrpSpPr/>
          <p:nvPr/>
        </p:nvGrpSpPr>
        <p:grpSpPr>
          <a:xfrm rot="-1875866" flipH="1">
            <a:off x="1868551" y="610124"/>
            <a:ext cx="356347" cy="772875"/>
            <a:chOff x="7139725" y="911275"/>
            <a:chExt cx="356339" cy="772858"/>
          </a:xfrm>
        </p:grpSpPr>
        <p:sp>
          <p:nvSpPr>
            <p:cNvPr id="1790" name="Google Shape;1790;p50"/>
            <p:cNvSpPr/>
            <p:nvPr/>
          </p:nvSpPr>
          <p:spPr>
            <a:xfrm>
              <a:off x="7139738" y="911615"/>
              <a:ext cx="355941" cy="771080"/>
            </a:xfrm>
            <a:custGeom>
              <a:avLst/>
              <a:gdLst/>
              <a:ahLst/>
              <a:cxnLst/>
              <a:rect l="l" t="t" r="r" b="b"/>
              <a:pathLst>
                <a:path w="9464" h="20502" extrusionOk="0">
                  <a:moveTo>
                    <a:pt x="5652" y="1"/>
                  </a:moveTo>
                  <a:cubicBezTo>
                    <a:pt x="3915" y="1"/>
                    <a:pt x="2413" y="1288"/>
                    <a:pt x="2147" y="3032"/>
                  </a:cubicBezTo>
                  <a:lnTo>
                    <a:pt x="1204" y="9731"/>
                  </a:lnTo>
                  <a:lnTo>
                    <a:pt x="261" y="16462"/>
                  </a:lnTo>
                  <a:cubicBezTo>
                    <a:pt x="0" y="18381"/>
                    <a:pt x="1366" y="20235"/>
                    <a:pt x="3285" y="20462"/>
                  </a:cubicBezTo>
                  <a:cubicBezTo>
                    <a:pt x="3462" y="20489"/>
                    <a:pt x="3639" y="20502"/>
                    <a:pt x="3813" y="20502"/>
                  </a:cubicBezTo>
                  <a:cubicBezTo>
                    <a:pt x="5549" y="20502"/>
                    <a:pt x="7051" y="19215"/>
                    <a:pt x="7317" y="17471"/>
                  </a:cubicBezTo>
                  <a:lnTo>
                    <a:pt x="8228" y="10771"/>
                  </a:lnTo>
                  <a:lnTo>
                    <a:pt x="9171" y="4040"/>
                  </a:lnTo>
                  <a:cubicBezTo>
                    <a:pt x="9464" y="2089"/>
                    <a:pt x="8065" y="300"/>
                    <a:pt x="6179" y="40"/>
                  </a:cubicBezTo>
                  <a:cubicBezTo>
                    <a:pt x="6002" y="13"/>
                    <a:pt x="5825" y="1"/>
                    <a:pt x="5652" y="1"/>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282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 name="Google Shape;1791;p50"/>
            <p:cNvSpPr/>
            <p:nvPr/>
          </p:nvSpPr>
          <p:spPr>
            <a:xfrm>
              <a:off x="7139725" y="1279817"/>
              <a:ext cx="311021" cy="404315"/>
            </a:xfrm>
            <a:custGeom>
              <a:avLst/>
              <a:gdLst/>
              <a:ahLst/>
              <a:cxnLst/>
              <a:rect l="l" t="t" r="r" b="b"/>
              <a:pathLst>
                <a:path w="7721" h="10037" extrusionOk="0">
                  <a:moveTo>
                    <a:pt x="1155" y="0"/>
                  </a:moveTo>
                  <a:lnTo>
                    <a:pt x="274" y="6292"/>
                  </a:lnTo>
                  <a:cubicBezTo>
                    <a:pt x="0" y="8055"/>
                    <a:pt x="1247" y="9727"/>
                    <a:pt x="3070" y="10001"/>
                  </a:cubicBezTo>
                  <a:cubicBezTo>
                    <a:pt x="3233" y="10025"/>
                    <a:pt x="3395" y="10037"/>
                    <a:pt x="3555" y="10037"/>
                  </a:cubicBezTo>
                  <a:cubicBezTo>
                    <a:pt x="5182" y="10037"/>
                    <a:pt x="6590" y="8810"/>
                    <a:pt x="6839" y="7204"/>
                  </a:cubicBezTo>
                  <a:lnTo>
                    <a:pt x="7721" y="912"/>
                  </a:lnTo>
                  <a:lnTo>
                    <a:pt x="1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 name="Google Shape;1792;p50"/>
            <p:cNvSpPr/>
            <p:nvPr/>
          </p:nvSpPr>
          <p:spPr>
            <a:xfrm>
              <a:off x="7186251" y="911275"/>
              <a:ext cx="309813" cy="404074"/>
            </a:xfrm>
            <a:custGeom>
              <a:avLst/>
              <a:gdLst/>
              <a:ahLst/>
              <a:cxnLst/>
              <a:rect l="l" t="t" r="r" b="b"/>
              <a:pathLst>
                <a:path w="7691" h="10031" extrusionOk="0">
                  <a:moveTo>
                    <a:pt x="4174" y="1"/>
                  </a:moveTo>
                  <a:cubicBezTo>
                    <a:pt x="2531" y="1"/>
                    <a:pt x="1103" y="1212"/>
                    <a:pt x="852" y="2858"/>
                  </a:cubicBezTo>
                  <a:lnTo>
                    <a:pt x="0" y="9119"/>
                  </a:lnTo>
                  <a:lnTo>
                    <a:pt x="6566" y="10031"/>
                  </a:lnTo>
                  <a:lnTo>
                    <a:pt x="7447" y="3800"/>
                  </a:lnTo>
                  <a:cubicBezTo>
                    <a:pt x="7691" y="1976"/>
                    <a:pt x="6414" y="304"/>
                    <a:pt x="4621" y="31"/>
                  </a:cubicBezTo>
                  <a:cubicBezTo>
                    <a:pt x="4471" y="11"/>
                    <a:pt x="4322" y="1"/>
                    <a:pt x="41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1793" name="Google Shape;1793;p50"/>
          <p:cNvCxnSpPr/>
          <p:nvPr/>
        </p:nvCxnSpPr>
        <p:spPr>
          <a:xfrm>
            <a:off x="3630194" y="2194479"/>
            <a:ext cx="1872600" cy="0"/>
          </a:xfrm>
          <a:prstGeom prst="straightConnector1">
            <a:avLst/>
          </a:prstGeom>
          <a:noFill/>
          <a:ln w="76200" cap="flat" cmpd="sng">
            <a:solidFill>
              <a:schemeClr val="accent2"/>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Shape 1503"/>
        <p:cNvGrpSpPr/>
        <p:nvPr/>
      </p:nvGrpSpPr>
      <p:grpSpPr>
        <a:xfrm>
          <a:off x="0" y="0"/>
          <a:ext cx="0" cy="0"/>
          <a:chOff x="0" y="0"/>
          <a:chExt cx="0" cy="0"/>
        </a:xfrm>
      </p:grpSpPr>
      <p:sp>
        <p:nvSpPr>
          <p:cNvPr id="1504" name="Google Shape;1504;p40"/>
          <p:cNvSpPr/>
          <p:nvPr/>
        </p:nvSpPr>
        <p:spPr>
          <a:xfrm>
            <a:off x="713225" y="2973950"/>
            <a:ext cx="5277600" cy="1629600"/>
          </a:xfrm>
          <a:prstGeom prst="roundRect">
            <a:avLst>
              <a:gd name="adj" fmla="val 1312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 name="Google Shape;1505;p40"/>
          <p:cNvSpPr txBox="1">
            <a:spLocks noGrp="1"/>
          </p:cNvSpPr>
          <p:nvPr>
            <p:ph type="body" idx="1"/>
          </p:nvPr>
        </p:nvSpPr>
        <p:spPr>
          <a:xfrm>
            <a:off x="1094825" y="3050300"/>
            <a:ext cx="4514400" cy="147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A picture is worth a thousand words</a:t>
            </a:r>
            <a:endParaRPr lang="en-GB"/>
          </a:p>
        </p:txBody>
      </p:sp>
      <p:sp>
        <p:nvSpPr>
          <p:cNvPr id="1506" name="Google Shape;1506;p40"/>
          <p:cNvSpPr/>
          <p:nvPr/>
        </p:nvSpPr>
        <p:spPr>
          <a:xfrm>
            <a:off x="-95250" y="-95250"/>
            <a:ext cx="3015813" cy="2457411"/>
          </a:xfrm>
          <a:custGeom>
            <a:avLst/>
            <a:gdLst/>
            <a:ahLst/>
            <a:cxnLst/>
            <a:rect l="l" t="t" r="r" b="b"/>
            <a:pathLst>
              <a:path w="42191" h="34379" extrusionOk="0">
                <a:moveTo>
                  <a:pt x="42190" y="1"/>
                </a:moveTo>
                <a:cubicBezTo>
                  <a:pt x="41673" y="5351"/>
                  <a:pt x="37084" y="10183"/>
                  <a:pt x="32251" y="12554"/>
                </a:cubicBezTo>
                <a:cubicBezTo>
                  <a:pt x="27418" y="14956"/>
                  <a:pt x="22068" y="16050"/>
                  <a:pt x="17174" y="18299"/>
                </a:cubicBezTo>
                <a:cubicBezTo>
                  <a:pt x="9758" y="21643"/>
                  <a:pt x="3740" y="27205"/>
                  <a:pt x="1" y="34378"/>
                </a:cubicBezTo>
                <a:lnTo>
                  <a:pt x="1" y="6445"/>
                </a:lnTo>
                <a:cubicBezTo>
                  <a:pt x="1" y="2888"/>
                  <a:pt x="2888" y="1"/>
                  <a:pt x="6445" y="1"/>
                </a:cubicBezTo>
                <a:close/>
              </a:path>
            </a:pathLst>
          </a:custGeom>
          <a:gradFill>
            <a:gsLst>
              <a:gs pos="0">
                <a:srgbClr val="EFEEFC">
                  <a:alpha val="13333"/>
                </a:srgbClr>
              </a:gs>
              <a:gs pos="100000">
                <a:srgbClr val="9BA6E9">
                  <a:alpha val="69411"/>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sp>
        <p:nvSpPr>
          <p:cNvPr id="1084" name="Google Shape;1084;p30"/>
          <p:cNvSpPr/>
          <p:nvPr/>
        </p:nvSpPr>
        <p:spPr>
          <a:xfrm>
            <a:off x="5015698" y="3130227"/>
            <a:ext cx="604517" cy="434294"/>
          </a:xfrm>
          <a:prstGeom prst="roundRect">
            <a:avLst>
              <a:gd name="adj" fmla="val 166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 name="Google Shape;1085;p30"/>
          <p:cNvSpPr/>
          <p:nvPr/>
        </p:nvSpPr>
        <p:spPr>
          <a:xfrm>
            <a:off x="5005913" y="1533499"/>
            <a:ext cx="498086" cy="479775"/>
          </a:xfrm>
          <a:prstGeom prst="roundRect">
            <a:avLst>
              <a:gd name="adj" fmla="val 166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 name="Google Shape;1086;p30"/>
          <p:cNvSpPr/>
          <p:nvPr/>
        </p:nvSpPr>
        <p:spPr>
          <a:xfrm>
            <a:off x="1048215" y="3096937"/>
            <a:ext cx="520390" cy="467584"/>
          </a:xfrm>
          <a:prstGeom prst="roundRect">
            <a:avLst>
              <a:gd name="adj" fmla="val 166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 name="Google Shape;1087;p30"/>
          <p:cNvSpPr/>
          <p:nvPr/>
        </p:nvSpPr>
        <p:spPr>
          <a:xfrm>
            <a:off x="1048215" y="1537275"/>
            <a:ext cx="520390" cy="476000"/>
          </a:xfrm>
          <a:prstGeom prst="roundRect">
            <a:avLst>
              <a:gd name="adj" fmla="val 166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 name="Google Shape;1088;p30"/>
          <p:cNvSpPr/>
          <p:nvPr/>
        </p:nvSpPr>
        <p:spPr>
          <a:xfrm>
            <a:off x="5900950" y="1533499"/>
            <a:ext cx="2269178" cy="518467"/>
          </a:xfrm>
          <a:prstGeom prst="roundRect">
            <a:avLst>
              <a:gd name="adj" fmla="val 166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 name="Google Shape;1089;p30"/>
          <p:cNvSpPr/>
          <p:nvPr/>
        </p:nvSpPr>
        <p:spPr>
          <a:xfrm>
            <a:off x="1957522" y="3093850"/>
            <a:ext cx="2191640" cy="460600"/>
          </a:xfrm>
          <a:prstGeom prst="roundRect">
            <a:avLst>
              <a:gd name="adj" fmla="val 166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 name="Google Shape;1090;p30"/>
          <p:cNvSpPr/>
          <p:nvPr/>
        </p:nvSpPr>
        <p:spPr>
          <a:xfrm>
            <a:off x="5900950" y="3096938"/>
            <a:ext cx="2269178" cy="467583"/>
          </a:xfrm>
          <a:prstGeom prst="roundRect">
            <a:avLst>
              <a:gd name="adj" fmla="val 166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 name="Google Shape;1091;p30"/>
          <p:cNvSpPr/>
          <p:nvPr/>
        </p:nvSpPr>
        <p:spPr>
          <a:xfrm>
            <a:off x="1986350" y="1537275"/>
            <a:ext cx="2191638" cy="475999"/>
          </a:xfrm>
          <a:prstGeom prst="roundRect">
            <a:avLst>
              <a:gd name="adj" fmla="val 166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 name="Google Shape;1092;p30"/>
          <p:cNvSpPr txBox="1">
            <a:spLocks noGrp="1"/>
          </p:cNvSpPr>
          <p:nvPr>
            <p:ph type="title" idx="15"/>
          </p:nvPr>
        </p:nvSpPr>
        <p:spPr>
          <a:xfrm>
            <a:off x="713225" y="362625"/>
            <a:ext cx="7717500" cy="70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dirty="0">
                <a:latin typeface="Times New Roman" panose="02020603050405020304" pitchFamily="18" charset="0"/>
                <a:cs typeface="Times New Roman" panose="02020603050405020304" pitchFamily="18" charset="0"/>
              </a:rPr>
              <a:t>Table of Contents</a:t>
            </a:r>
            <a:endParaRPr sz="3600" dirty="0">
              <a:latin typeface="Times New Roman" panose="02020603050405020304" pitchFamily="18" charset="0"/>
              <a:cs typeface="Times New Roman" panose="02020603050405020304" pitchFamily="18" charset="0"/>
            </a:endParaRPr>
          </a:p>
        </p:txBody>
      </p:sp>
      <p:sp>
        <p:nvSpPr>
          <p:cNvPr id="1093" name="Google Shape;1093;p30"/>
          <p:cNvSpPr txBox="1">
            <a:spLocks noGrp="1"/>
          </p:cNvSpPr>
          <p:nvPr>
            <p:ph type="subTitle" idx="5"/>
          </p:nvPr>
        </p:nvSpPr>
        <p:spPr>
          <a:xfrm flipH="1">
            <a:off x="2051600" y="1709854"/>
            <a:ext cx="2364900" cy="13160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400" dirty="0">
                <a:latin typeface="Times New Roman" panose="02020603050405020304" pitchFamily="18" charset="0"/>
                <a:cs typeface="Times New Roman" panose="02020603050405020304" pitchFamily="18" charset="0"/>
              </a:rPr>
              <a:t>INTRODUCTION</a:t>
            </a:r>
            <a:endParaRPr sz="1400" dirty="0">
              <a:latin typeface="Times New Roman" panose="02020603050405020304" pitchFamily="18" charset="0"/>
              <a:cs typeface="Times New Roman" panose="02020603050405020304" pitchFamily="18" charset="0"/>
            </a:endParaRPr>
          </a:p>
        </p:txBody>
      </p:sp>
      <p:sp>
        <p:nvSpPr>
          <p:cNvPr id="1094" name="Google Shape;1094;p30"/>
          <p:cNvSpPr txBox="1">
            <a:spLocks noGrp="1"/>
          </p:cNvSpPr>
          <p:nvPr>
            <p:ph type="subTitle" idx="6"/>
          </p:nvPr>
        </p:nvSpPr>
        <p:spPr>
          <a:xfrm flipH="1">
            <a:off x="2051600" y="3130227"/>
            <a:ext cx="2364900" cy="43429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400" dirty="0">
                <a:latin typeface="Times New Roman" panose="02020603050405020304" pitchFamily="18" charset="0"/>
                <a:cs typeface="Times New Roman" panose="02020603050405020304" pitchFamily="18" charset="0"/>
              </a:rPr>
              <a:t>DATA PRE-PROCESSING</a:t>
            </a:r>
            <a:endParaRPr sz="1400" dirty="0">
              <a:latin typeface="Times New Roman" panose="02020603050405020304" pitchFamily="18" charset="0"/>
              <a:cs typeface="Times New Roman" panose="02020603050405020304" pitchFamily="18" charset="0"/>
            </a:endParaRPr>
          </a:p>
        </p:txBody>
      </p:sp>
      <p:sp>
        <p:nvSpPr>
          <p:cNvPr id="1095" name="Google Shape;1095;p30"/>
          <p:cNvSpPr txBox="1">
            <a:spLocks noGrp="1"/>
          </p:cNvSpPr>
          <p:nvPr>
            <p:ph type="subTitle" idx="7"/>
          </p:nvPr>
        </p:nvSpPr>
        <p:spPr>
          <a:xfrm>
            <a:off x="5900950" y="1363397"/>
            <a:ext cx="3022756" cy="1022964"/>
          </a:xfrm>
          <a:prstGeom prst="rect">
            <a:avLst/>
          </a:prstGeom>
        </p:spPr>
        <p:txBody>
          <a:bodyPr spcFirstLastPara="1" wrap="square" lIns="91425" tIns="91425" rIns="91425" bIns="91425" anchor="ctr" anchorCtr="0">
            <a:noAutofit/>
          </a:bodyPr>
          <a:lstStyle/>
          <a:p>
            <a:pPr marL="0" indent="0"/>
            <a:r>
              <a:rPr lang="en-GB" sz="1400" dirty="0">
                <a:latin typeface="Times New Roman" panose="02020603050405020304" pitchFamily="18" charset="0"/>
                <a:cs typeface="Times New Roman" panose="02020603050405020304" pitchFamily="18" charset="0"/>
              </a:rPr>
              <a:t>EDA &amp; </a:t>
            </a:r>
            <a:r>
              <a:rPr lang="en-US" sz="1400" dirty="0">
                <a:latin typeface="Times New Roman" panose="02020603050405020304" pitchFamily="18" charset="0"/>
                <a:cs typeface="Times New Roman" panose="02020603050405020304" pitchFamily="18" charset="0"/>
              </a:rPr>
              <a:t>MODEL BUILDING</a:t>
            </a:r>
            <a:endParaRPr lang="en-US" sz="14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sz="1400" dirty="0"/>
          </a:p>
        </p:txBody>
      </p:sp>
      <p:sp>
        <p:nvSpPr>
          <p:cNvPr id="1096" name="Google Shape;1096;p30"/>
          <p:cNvSpPr txBox="1">
            <a:spLocks noGrp="1"/>
          </p:cNvSpPr>
          <p:nvPr>
            <p:ph type="subTitle" idx="8"/>
          </p:nvPr>
        </p:nvSpPr>
        <p:spPr>
          <a:xfrm>
            <a:off x="6155472" y="3130227"/>
            <a:ext cx="2175627" cy="42422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400" dirty="0">
                <a:latin typeface="Times New Roman" panose="02020603050405020304" pitchFamily="18" charset="0"/>
                <a:cs typeface="Times New Roman" panose="02020603050405020304" pitchFamily="18" charset="0"/>
              </a:rPr>
              <a:t>CONCLUSION</a:t>
            </a:r>
            <a:endParaRPr sz="1400" dirty="0">
              <a:latin typeface="Times New Roman" panose="02020603050405020304" pitchFamily="18" charset="0"/>
              <a:cs typeface="Times New Roman" panose="02020603050405020304" pitchFamily="18" charset="0"/>
            </a:endParaRPr>
          </a:p>
        </p:txBody>
      </p:sp>
      <p:sp>
        <p:nvSpPr>
          <p:cNvPr id="1097" name="Google Shape;1097;p30"/>
          <p:cNvSpPr txBox="1">
            <a:spLocks noGrp="1"/>
          </p:cNvSpPr>
          <p:nvPr>
            <p:ph type="title"/>
          </p:nvPr>
        </p:nvSpPr>
        <p:spPr>
          <a:xfrm flipH="1">
            <a:off x="973872" y="1483725"/>
            <a:ext cx="683942" cy="64987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1</a:t>
            </a:r>
            <a:endParaRPr dirty="0"/>
          </a:p>
        </p:txBody>
      </p:sp>
      <p:sp>
        <p:nvSpPr>
          <p:cNvPr id="1098" name="Google Shape;1098;p30"/>
          <p:cNvSpPr txBox="1">
            <a:spLocks noGrp="1"/>
          </p:cNvSpPr>
          <p:nvPr>
            <p:ph type="title" idx="9"/>
          </p:nvPr>
        </p:nvSpPr>
        <p:spPr>
          <a:xfrm flipH="1">
            <a:off x="1006278" y="3190017"/>
            <a:ext cx="683942" cy="35684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2</a:t>
            </a:r>
            <a:endParaRPr dirty="0"/>
          </a:p>
        </p:txBody>
      </p:sp>
      <p:sp>
        <p:nvSpPr>
          <p:cNvPr id="1099" name="Google Shape;1099;p30"/>
          <p:cNvSpPr txBox="1">
            <a:spLocks noGrp="1"/>
          </p:cNvSpPr>
          <p:nvPr>
            <p:ph type="title" idx="13"/>
          </p:nvPr>
        </p:nvSpPr>
        <p:spPr>
          <a:xfrm>
            <a:off x="5077521" y="1572191"/>
            <a:ext cx="386577" cy="44108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3</a:t>
            </a:r>
            <a:endParaRPr dirty="0"/>
          </a:p>
        </p:txBody>
      </p:sp>
      <p:sp>
        <p:nvSpPr>
          <p:cNvPr id="1100" name="Google Shape;1100;p30"/>
          <p:cNvSpPr txBox="1">
            <a:spLocks noGrp="1"/>
          </p:cNvSpPr>
          <p:nvPr>
            <p:ph type="title" idx="14"/>
          </p:nvPr>
        </p:nvSpPr>
        <p:spPr>
          <a:xfrm>
            <a:off x="4899495" y="2903824"/>
            <a:ext cx="847792" cy="88709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4</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73"/>
        <p:cNvGrpSpPr/>
        <p:nvPr/>
      </p:nvGrpSpPr>
      <p:grpSpPr>
        <a:xfrm>
          <a:off x="0" y="0"/>
          <a:ext cx="0" cy="0"/>
          <a:chOff x="0" y="0"/>
          <a:chExt cx="0" cy="0"/>
        </a:xfrm>
      </p:grpSpPr>
      <p:sp>
        <p:nvSpPr>
          <p:cNvPr id="1174" name="Google Shape;1174;p32"/>
          <p:cNvSpPr/>
          <p:nvPr/>
        </p:nvSpPr>
        <p:spPr>
          <a:xfrm>
            <a:off x="289116" y="1550025"/>
            <a:ext cx="5957191" cy="2923762"/>
          </a:xfrm>
          <a:prstGeom prst="roundRect">
            <a:avLst>
              <a:gd name="adj" fmla="val 166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5" name="Google Shape;1175;p32"/>
          <p:cNvGrpSpPr/>
          <p:nvPr/>
        </p:nvGrpSpPr>
        <p:grpSpPr>
          <a:xfrm>
            <a:off x="7300876" y="642535"/>
            <a:ext cx="798455" cy="796946"/>
            <a:chOff x="7300876" y="642535"/>
            <a:chExt cx="798455" cy="796946"/>
          </a:xfrm>
        </p:grpSpPr>
        <p:sp>
          <p:nvSpPr>
            <p:cNvPr id="1176" name="Google Shape;1176;p32"/>
            <p:cNvSpPr/>
            <p:nvPr/>
          </p:nvSpPr>
          <p:spPr>
            <a:xfrm rot="2700000">
              <a:off x="7522174" y="655457"/>
              <a:ext cx="355951" cy="771101"/>
            </a:xfrm>
            <a:custGeom>
              <a:avLst/>
              <a:gdLst/>
              <a:ahLst/>
              <a:cxnLst/>
              <a:rect l="l" t="t" r="r" b="b"/>
              <a:pathLst>
                <a:path w="9464" h="20502" extrusionOk="0">
                  <a:moveTo>
                    <a:pt x="5652" y="1"/>
                  </a:moveTo>
                  <a:cubicBezTo>
                    <a:pt x="3915" y="1"/>
                    <a:pt x="2413" y="1288"/>
                    <a:pt x="2147" y="3032"/>
                  </a:cubicBezTo>
                  <a:lnTo>
                    <a:pt x="1204" y="9731"/>
                  </a:lnTo>
                  <a:lnTo>
                    <a:pt x="261" y="16462"/>
                  </a:lnTo>
                  <a:cubicBezTo>
                    <a:pt x="0" y="18381"/>
                    <a:pt x="1366" y="20235"/>
                    <a:pt x="3285" y="20462"/>
                  </a:cubicBezTo>
                  <a:cubicBezTo>
                    <a:pt x="3462" y="20489"/>
                    <a:pt x="3639" y="20502"/>
                    <a:pt x="3813" y="20502"/>
                  </a:cubicBezTo>
                  <a:cubicBezTo>
                    <a:pt x="5549" y="20502"/>
                    <a:pt x="7051" y="19215"/>
                    <a:pt x="7317" y="17471"/>
                  </a:cubicBezTo>
                  <a:lnTo>
                    <a:pt x="8228" y="10771"/>
                  </a:lnTo>
                  <a:lnTo>
                    <a:pt x="9171" y="4040"/>
                  </a:lnTo>
                  <a:cubicBezTo>
                    <a:pt x="9464" y="2089"/>
                    <a:pt x="8065" y="300"/>
                    <a:pt x="6179" y="40"/>
                  </a:cubicBezTo>
                  <a:cubicBezTo>
                    <a:pt x="6002" y="13"/>
                    <a:pt x="5825" y="1"/>
                    <a:pt x="5652" y="1"/>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 name="Google Shape;1177;p32"/>
            <p:cNvSpPr/>
            <p:nvPr/>
          </p:nvSpPr>
          <p:spPr>
            <a:xfrm rot="2700000">
              <a:off x="7398274" y="953066"/>
              <a:ext cx="311018" cy="404312"/>
            </a:xfrm>
            <a:custGeom>
              <a:avLst/>
              <a:gdLst/>
              <a:ahLst/>
              <a:cxnLst/>
              <a:rect l="l" t="t" r="r" b="b"/>
              <a:pathLst>
                <a:path w="7721" h="10037" extrusionOk="0">
                  <a:moveTo>
                    <a:pt x="1155" y="0"/>
                  </a:moveTo>
                  <a:lnTo>
                    <a:pt x="274" y="6292"/>
                  </a:lnTo>
                  <a:cubicBezTo>
                    <a:pt x="0" y="8055"/>
                    <a:pt x="1247" y="9727"/>
                    <a:pt x="3070" y="10001"/>
                  </a:cubicBezTo>
                  <a:cubicBezTo>
                    <a:pt x="3233" y="10025"/>
                    <a:pt x="3395" y="10037"/>
                    <a:pt x="3555" y="10037"/>
                  </a:cubicBezTo>
                  <a:cubicBezTo>
                    <a:pt x="5182" y="10037"/>
                    <a:pt x="6590" y="8810"/>
                    <a:pt x="6839" y="7204"/>
                  </a:cubicBezTo>
                  <a:lnTo>
                    <a:pt x="7721" y="912"/>
                  </a:lnTo>
                  <a:lnTo>
                    <a:pt x="1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 name="Google Shape;1178;p32"/>
            <p:cNvSpPr/>
            <p:nvPr/>
          </p:nvSpPr>
          <p:spPr>
            <a:xfrm rot="2700000">
              <a:off x="7692032" y="724976"/>
              <a:ext cx="309810" cy="404070"/>
            </a:xfrm>
            <a:custGeom>
              <a:avLst/>
              <a:gdLst/>
              <a:ahLst/>
              <a:cxnLst/>
              <a:rect l="l" t="t" r="r" b="b"/>
              <a:pathLst>
                <a:path w="7691" h="10031" extrusionOk="0">
                  <a:moveTo>
                    <a:pt x="4174" y="1"/>
                  </a:moveTo>
                  <a:cubicBezTo>
                    <a:pt x="2531" y="1"/>
                    <a:pt x="1103" y="1212"/>
                    <a:pt x="852" y="2858"/>
                  </a:cubicBezTo>
                  <a:lnTo>
                    <a:pt x="0" y="9119"/>
                  </a:lnTo>
                  <a:lnTo>
                    <a:pt x="6566" y="10031"/>
                  </a:lnTo>
                  <a:lnTo>
                    <a:pt x="7447" y="3800"/>
                  </a:lnTo>
                  <a:cubicBezTo>
                    <a:pt x="7691" y="1976"/>
                    <a:pt x="6414" y="304"/>
                    <a:pt x="4621" y="31"/>
                  </a:cubicBezTo>
                  <a:cubicBezTo>
                    <a:pt x="4471" y="11"/>
                    <a:pt x="4322" y="1"/>
                    <a:pt x="4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9" name="Google Shape;1179;p32"/>
          <p:cNvGrpSpPr/>
          <p:nvPr/>
        </p:nvGrpSpPr>
        <p:grpSpPr>
          <a:xfrm>
            <a:off x="7476963" y="3627159"/>
            <a:ext cx="693913" cy="847458"/>
            <a:chOff x="7476963" y="3627159"/>
            <a:chExt cx="693913" cy="847458"/>
          </a:xfrm>
        </p:grpSpPr>
        <p:sp>
          <p:nvSpPr>
            <p:cNvPr id="1180" name="Google Shape;1180;p32"/>
            <p:cNvSpPr/>
            <p:nvPr/>
          </p:nvSpPr>
          <p:spPr>
            <a:xfrm rot="8999237">
              <a:off x="7645946" y="3665371"/>
              <a:ext cx="355946" cy="771091"/>
            </a:xfrm>
            <a:custGeom>
              <a:avLst/>
              <a:gdLst/>
              <a:ahLst/>
              <a:cxnLst/>
              <a:rect l="l" t="t" r="r" b="b"/>
              <a:pathLst>
                <a:path w="9464" h="20502" extrusionOk="0">
                  <a:moveTo>
                    <a:pt x="5652" y="1"/>
                  </a:moveTo>
                  <a:cubicBezTo>
                    <a:pt x="3915" y="1"/>
                    <a:pt x="2413" y="1288"/>
                    <a:pt x="2147" y="3032"/>
                  </a:cubicBezTo>
                  <a:lnTo>
                    <a:pt x="1204" y="9731"/>
                  </a:lnTo>
                  <a:lnTo>
                    <a:pt x="261" y="16462"/>
                  </a:lnTo>
                  <a:cubicBezTo>
                    <a:pt x="0" y="18381"/>
                    <a:pt x="1366" y="20235"/>
                    <a:pt x="3285" y="20462"/>
                  </a:cubicBezTo>
                  <a:cubicBezTo>
                    <a:pt x="3462" y="20489"/>
                    <a:pt x="3639" y="20502"/>
                    <a:pt x="3813" y="20502"/>
                  </a:cubicBezTo>
                  <a:cubicBezTo>
                    <a:pt x="5549" y="20502"/>
                    <a:pt x="7051" y="19215"/>
                    <a:pt x="7317" y="17471"/>
                  </a:cubicBezTo>
                  <a:lnTo>
                    <a:pt x="8228" y="10771"/>
                  </a:lnTo>
                  <a:lnTo>
                    <a:pt x="9171" y="4040"/>
                  </a:lnTo>
                  <a:cubicBezTo>
                    <a:pt x="9464" y="2089"/>
                    <a:pt x="8065" y="300"/>
                    <a:pt x="6179" y="40"/>
                  </a:cubicBezTo>
                  <a:cubicBezTo>
                    <a:pt x="6002" y="13"/>
                    <a:pt x="5825" y="1"/>
                    <a:pt x="5652" y="1"/>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 name="Google Shape;1181;p32"/>
            <p:cNvSpPr/>
            <p:nvPr/>
          </p:nvSpPr>
          <p:spPr>
            <a:xfrm rot="8999189">
              <a:off x="7595913" y="3677838"/>
              <a:ext cx="311019" cy="404312"/>
            </a:xfrm>
            <a:custGeom>
              <a:avLst/>
              <a:gdLst/>
              <a:ahLst/>
              <a:cxnLst/>
              <a:rect l="l" t="t" r="r" b="b"/>
              <a:pathLst>
                <a:path w="7721" h="10037" extrusionOk="0">
                  <a:moveTo>
                    <a:pt x="1155" y="0"/>
                  </a:moveTo>
                  <a:lnTo>
                    <a:pt x="274" y="6292"/>
                  </a:lnTo>
                  <a:cubicBezTo>
                    <a:pt x="0" y="8055"/>
                    <a:pt x="1247" y="9727"/>
                    <a:pt x="3070" y="10001"/>
                  </a:cubicBezTo>
                  <a:cubicBezTo>
                    <a:pt x="3233" y="10025"/>
                    <a:pt x="3395" y="10037"/>
                    <a:pt x="3555" y="10037"/>
                  </a:cubicBezTo>
                  <a:cubicBezTo>
                    <a:pt x="5182" y="10037"/>
                    <a:pt x="6590" y="8810"/>
                    <a:pt x="6839" y="7204"/>
                  </a:cubicBezTo>
                  <a:lnTo>
                    <a:pt x="7721" y="912"/>
                  </a:lnTo>
                  <a:lnTo>
                    <a:pt x="1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 name="Google Shape;1182;p32"/>
            <p:cNvSpPr/>
            <p:nvPr/>
          </p:nvSpPr>
          <p:spPr>
            <a:xfrm rot="8999189">
              <a:off x="7741158" y="4020154"/>
              <a:ext cx="309810" cy="404070"/>
            </a:xfrm>
            <a:custGeom>
              <a:avLst/>
              <a:gdLst/>
              <a:ahLst/>
              <a:cxnLst/>
              <a:rect l="l" t="t" r="r" b="b"/>
              <a:pathLst>
                <a:path w="7691" h="10031" extrusionOk="0">
                  <a:moveTo>
                    <a:pt x="4174" y="1"/>
                  </a:moveTo>
                  <a:cubicBezTo>
                    <a:pt x="2531" y="1"/>
                    <a:pt x="1103" y="1212"/>
                    <a:pt x="852" y="2858"/>
                  </a:cubicBezTo>
                  <a:lnTo>
                    <a:pt x="0" y="9119"/>
                  </a:lnTo>
                  <a:lnTo>
                    <a:pt x="6566" y="10031"/>
                  </a:lnTo>
                  <a:lnTo>
                    <a:pt x="7447" y="3800"/>
                  </a:lnTo>
                  <a:cubicBezTo>
                    <a:pt x="7691" y="1976"/>
                    <a:pt x="6414" y="304"/>
                    <a:pt x="4621" y="31"/>
                  </a:cubicBezTo>
                  <a:cubicBezTo>
                    <a:pt x="4471" y="11"/>
                    <a:pt x="4322" y="1"/>
                    <a:pt x="4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3" name="Google Shape;1183;p32"/>
          <p:cNvGrpSpPr/>
          <p:nvPr/>
        </p:nvGrpSpPr>
        <p:grpSpPr>
          <a:xfrm>
            <a:off x="7632326" y="2652585"/>
            <a:ext cx="798455" cy="796946"/>
            <a:chOff x="7632326" y="2652585"/>
            <a:chExt cx="798455" cy="796946"/>
          </a:xfrm>
        </p:grpSpPr>
        <p:sp>
          <p:nvSpPr>
            <p:cNvPr id="1184" name="Google Shape;1184;p32"/>
            <p:cNvSpPr/>
            <p:nvPr/>
          </p:nvSpPr>
          <p:spPr>
            <a:xfrm rot="2700000">
              <a:off x="7853624" y="2665507"/>
              <a:ext cx="355951" cy="771101"/>
            </a:xfrm>
            <a:custGeom>
              <a:avLst/>
              <a:gdLst/>
              <a:ahLst/>
              <a:cxnLst/>
              <a:rect l="l" t="t" r="r" b="b"/>
              <a:pathLst>
                <a:path w="9464" h="20502" extrusionOk="0">
                  <a:moveTo>
                    <a:pt x="5652" y="1"/>
                  </a:moveTo>
                  <a:cubicBezTo>
                    <a:pt x="3915" y="1"/>
                    <a:pt x="2413" y="1288"/>
                    <a:pt x="2147" y="3032"/>
                  </a:cubicBezTo>
                  <a:lnTo>
                    <a:pt x="1204" y="9731"/>
                  </a:lnTo>
                  <a:lnTo>
                    <a:pt x="261" y="16462"/>
                  </a:lnTo>
                  <a:cubicBezTo>
                    <a:pt x="0" y="18381"/>
                    <a:pt x="1366" y="20235"/>
                    <a:pt x="3285" y="20462"/>
                  </a:cubicBezTo>
                  <a:cubicBezTo>
                    <a:pt x="3462" y="20489"/>
                    <a:pt x="3639" y="20502"/>
                    <a:pt x="3813" y="20502"/>
                  </a:cubicBezTo>
                  <a:cubicBezTo>
                    <a:pt x="5549" y="20502"/>
                    <a:pt x="7051" y="19215"/>
                    <a:pt x="7317" y="17471"/>
                  </a:cubicBezTo>
                  <a:lnTo>
                    <a:pt x="8228" y="10771"/>
                  </a:lnTo>
                  <a:lnTo>
                    <a:pt x="9171" y="4040"/>
                  </a:lnTo>
                  <a:cubicBezTo>
                    <a:pt x="9464" y="2089"/>
                    <a:pt x="8065" y="300"/>
                    <a:pt x="6179" y="40"/>
                  </a:cubicBezTo>
                  <a:cubicBezTo>
                    <a:pt x="6002" y="13"/>
                    <a:pt x="5825" y="1"/>
                    <a:pt x="5652" y="1"/>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 name="Google Shape;1185;p32"/>
            <p:cNvSpPr/>
            <p:nvPr/>
          </p:nvSpPr>
          <p:spPr>
            <a:xfrm rot="2700000">
              <a:off x="7729724" y="2963116"/>
              <a:ext cx="311018" cy="404312"/>
            </a:xfrm>
            <a:custGeom>
              <a:avLst/>
              <a:gdLst/>
              <a:ahLst/>
              <a:cxnLst/>
              <a:rect l="l" t="t" r="r" b="b"/>
              <a:pathLst>
                <a:path w="7721" h="10037" extrusionOk="0">
                  <a:moveTo>
                    <a:pt x="1155" y="0"/>
                  </a:moveTo>
                  <a:lnTo>
                    <a:pt x="274" y="6292"/>
                  </a:lnTo>
                  <a:cubicBezTo>
                    <a:pt x="0" y="8055"/>
                    <a:pt x="1247" y="9727"/>
                    <a:pt x="3070" y="10001"/>
                  </a:cubicBezTo>
                  <a:cubicBezTo>
                    <a:pt x="3233" y="10025"/>
                    <a:pt x="3395" y="10037"/>
                    <a:pt x="3555" y="10037"/>
                  </a:cubicBezTo>
                  <a:cubicBezTo>
                    <a:pt x="5182" y="10037"/>
                    <a:pt x="6590" y="8810"/>
                    <a:pt x="6839" y="7204"/>
                  </a:cubicBezTo>
                  <a:lnTo>
                    <a:pt x="7721" y="912"/>
                  </a:lnTo>
                  <a:lnTo>
                    <a:pt x="1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 name="Google Shape;1186;p32"/>
            <p:cNvSpPr/>
            <p:nvPr/>
          </p:nvSpPr>
          <p:spPr>
            <a:xfrm rot="2700000">
              <a:off x="8023482" y="2735026"/>
              <a:ext cx="309810" cy="404070"/>
            </a:xfrm>
            <a:custGeom>
              <a:avLst/>
              <a:gdLst/>
              <a:ahLst/>
              <a:cxnLst/>
              <a:rect l="l" t="t" r="r" b="b"/>
              <a:pathLst>
                <a:path w="7691" h="10031" extrusionOk="0">
                  <a:moveTo>
                    <a:pt x="4174" y="1"/>
                  </a:moveTo>
                  <a:cubicBezTo>
                    <a:pt x="2531" y="1"/>
                    <a:pt x="1103" y="1212"/>
                    <a:pt x="852" y="2858"/>
                  </a:cubicBezTo>
                  <a:lnTo>
                    <a:pt x="0" y="9119"/>
                  </a:lnTo>
                  <a:lnTo>
                    <a:pt x="6566" y="10031"/>
                  </a:lnTo>
                  <a:lnTo>
                    <a:pt x="7447" y="3800"/>
                  </a:lnTo>
                  <a:cubicBezTo>
                    <a:pt x="7691" y="1976"/>
                    <a:pt x="6414" y="304"/>
                    <a:pt x="4621" y="31"/>
                  </a:cubicBezTo>
                  <a:cubicBezTo>
                    <a:pt x="4471" y="11"/>
                    <a:pt x="4322" y="1"/>
                    <a:pt x="41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87" name="Google Shape;1187;p32"/>
          <p:cNvSpPr/>
          <p:nvPr/>
        </p:nvSpPr>
        <p:spPr>
          <a:xfrm>
            <a:off x="5261325" y="767600"/>
            <a:ext cx="1804140" cy="1804140"/>
          </a:xfrm>
          <a:custGeom>
            <a:avLst/>
            <a:gdLst/>
            <a:ahLst/>
            <a:cxnLst/>
            <a:rect l="l" t="t" r="r" b="b"/>
            <a:pathLst>
              <a:path w="33376" h="33376" extrusionOk="0">
                <a:moveTo>
                  <a:pt x="33375" y="16688"/>
                </a:moveTo>
                <a:cubicBezTo>
                  <a:pt x="33375" y="25898"/>
                  <a:pt x="25898" y="33375"/>
                  <a:pt x="16688" y="33375"/>
                </a:cubicBezTo>
                <a:cubicBezTo>
                  <a:pt x="7478" y="33375"/>
                  <a:pt x="1" y="25898"/>
                  <a:pt x="1" y="16688"/>
                </a:cubicBezTo>
                <a:cubicBezTo>
                  <a:pt x="1" y="7478"/>
                  <a:pt x="7478" y="1"/>
                  <a:pt x="16688" y="1"/>
                </a:cubicBezTo>
                <a:cubicBezTo>
                  <a:pt x="25898" y="1"/>
                  <a:pt x="33375" y="7478"/>
                  <a:pt x="33375" y="16688"/>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 name="Google Shape;1188;p32"/>
          <p:cNvSpPr txBox="1">
            <a:spLocks noGrp="1"/>
          </p:cNvSpPr>
          <p:nvPr>
            <p:ph type="title"/>
          </p:nvPr>
        </p:nvSpPr>
        <p:spPr>
          <a:xfrm>
            <a:off x="2395145" y="472794"/>
            <a:ext cx="4494718" cy="4782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GB" sz="4800" dirty="0">
                <a:latin typeface="Times New Roman" panose="02020603050405020304" pitchFamily="18" charset="0"/>
                <a:cs typeface="Times New Roman" panose="02020603050405020304" pitchFamily="18" charset="0"/>
              </a:rPr>
              <a:t>Introduction</a:t>
            </a:r>
            <a:endParaRPr dirty="0">
              <a:latin typeface="Times New Roman" panose="02020603050405020304" pitchFamily="18" charset="0"/>
              <a:cs typeface="Times New Roman" panose="02020603050405020304" pitchFamily="18" charset="0"/>
            </a:endParaRPr>
          </a:p>
        </p:txBody>
      </p:sp>
      <p:grpSp>
        <p:nvGrpSpPr>
          <p:cNvPr id="1189" name="Google Shape;1189;p32"/>
          <p:cNvGrpSpPr/>
          <p:nvPr/>
        </p:nvGrpSpPr>
        <p:grpSpPr>
          <a:xfrm>
            <a:off x="6200078" y="1436687"/>
            <a:ext cx="1686293" cy="2867683"/>
            <a:chOff x="5325845" y="1436688"/>
            <a:chExt cx="1804165" cy="2802176"/>
          </a:xfrm>
        </p:grpSpPr>
        <p:sp>
          <p:nvSpPr>
            <p:cNvPr id="1190" name="Google Shape;1190;p32"/>
            <p:cNvSpPr/>
            <p:nvPr/>
          </p:nvSpPr>
          <p:spPr>
            <a:xfrm>
              <a:off x="5325850" y="1436688"/>
              <a:ext cx="1804140" cy="2802176"/>
            </a:xfrm>
            <a:custGeom>
              <a:avLst/>
              <a:gdLst/>
              <a:ahLst/>
              <a:cxnLst/>
              <a:rect l="l" t="t" r="r" b="b"/>
              <a:pathLst>
                <a:path w="39057" h="60663" extrusionOk="0">
                  <a:moveTo>
                    <a:pt x="27405" y="0"/>
                  </a:moveTo>
                  <a:cubicBezTo>
                    <a:pt x="27247" y="0"/>
                    <a:pt x="27087" y="12"/>
                    <a:pt x="26926" y="36"/>
                  </a:cubicBezTo>
                  <a:lnTo>
                    <a:pt x="14959" y="2019"/>
                  </a:lnTo>
                  <a:lnTo>
                    <a:pt x="2927" y="3971"/>
                  </a:lnTo>
                  <a:cubicBezTo>
                    <a:pt x="1171" y="4231"/>
                    <a:pt x="0" y="5889"/>
                    <a:pt x="260" y="7710"/>
                  </a:cubicBezTo>
                  <a:lnTo>
                    <a:pt x="8390" y="57888"/>
                  </a:lnTo>
                  <a:cubicBezTo>
                    <a:pt x="8654" y="59500"/>
                    <a:pt x="10000" y="60662"/>
                    <a:pt x="11549" y="60662"/>
                  </a:cubicBezTo>
                  <a:cubicBezTo>
                    <a:pt x="11719" y="60662"/>
                    <a:pt x="11891" y="60648"/>
                    <a:pt x="12065" y="60620"/>
                  </a:cubicBezTo>
                  <a:lnTo>
                    <a:pt x="24097" y="58668"/>
                  </a:lnTo>
                  <a:lnTo>
                    <a:pt x="36130" y="56717"/>
                  </a:lnTo>
                  <a:cubicBezTo>
                    <a:pt x="37886" y="56425"/>
                    <a:pt x="39056" y="54766"/>
                    <a:pt x="38764" y="52977"/>
                  </a:cubicBezTo>
                  <a:lnTo>
                    <a:pt x="30634" y="2767"/>
                  </a:lnTo>
                  <a:cubicBezTo>
                    <a:pt x="30368" y="1142"/>
                    <a:pt x="28974" y="0"/>
                    <a:pt x="27405" y="0"/>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3000000" algn="bl" rotWithShape="0">
                <a:schemeClr val="lt1">
                  <a:alpha val="2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91" name="Google Shape;1191;p32"/>
            <p:cNvGrpSpPr/>
            <p:nvPr/>
          </p:nvGrpSpPr>
          <p:grpSpPr>
            <a:xfrm>
              <a:off x="5325845" y="1440168"/>
              <a:ext cx="1804165" cy="2795199"/>
              <a:chOff x="4754275" y="1204200"/>
              <a:chExt cx="978875" cy="1516575"/>
            </a:xfrm>
          </p:grpSpPr>
          <p:sp>
            <p:nvSpPr>
              <p:cNvPr id="1192" name="Google Shape;1192;p32"/>
              <p:cNvSpPr/>
              <p:nvPr/>
            </p:nvSpPr>
            <p:spPr>
              <a:xfrm>
                <a:off x="5129075" y="1204200"/>
                <a:ext cx="604075" cy="1466725"/>
              </a:xfrm>
              <a:custGeom>
                <a:avLst/>
                <a:gdLst/>
                <a:ahLst/>
                <a:cxnLst/>
                <a:rect l="l" t="t" r="r" b="b"/>
                <a:pathLst>
                  <a:path w="24163" h="58669" extrusionOk="0">
                    <a:moveTo>
                      <a:pt x="12510" y="0"/>
                    </a:moveTo>
                    <a:cubicBezTo>
                      <a:pt x="12353" y="0"/>
                      <a:pt x="12193" y="12"/>
                      <a:pt x="12032" y="36"/>
                    </a:cubicBezTo>
                    <a:lnTo>
                      <a:pt x="0" y="1987"/>
                    </a:lnTo>
                    <a:lnTo>
                      <a:pt x="9203" y="58668"/>
                    </a:lnTo>
                    <a:lnTo>
                      <a:pt x="21235" y="56717"/>
                    </a:lnTo>
                    <a:cubicBezTo>
                      <a:pt x="22959" y="56424"/>
                      <a:pt x="24162" y="54766"/>
                      <a:pt x="23870" y="52977"/>
                    </a:cubicBezTo>
                    <a:lnTo>
                      <a:pt x="15740" y="2767"/>
                    </a:lnTo>
                    <a:cubicBezTo>
                      <a:pt x="15474" y="1142"/>
                      <a:pt x="14080" y="0"/>
                      <a:pt x="125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 name="Google Shape;1193;p32"/>
              <p:cNvSpPr/>
              <p:nvPr/>
            </p:nvSpPr>
            <p:spPr>
              <a:xfrm>
                <a:off x="4754275" y="1253850"/>
                <a:ext cx="604075" cy="1466925"/>
              </a:xfrm>
              <a:custGeom>
                <a:avLst/>
                <a:gdLst/>
                <a:ahLst/>
                <a:cxnLst/>
                <a:rect l="l" t="t" r="r" b="b"/>
                <a:pathLst>
                  <a:path w="24163" h="58677" extrusionOk="0">
                    <a:moveTo>
                      <a:pt x="14992" y="1"/>
                    </a:moveTo>
                    <a:lnTo>
                      <a:pt x="2927" y="1952"/>
                    </a:lnTo>
                    <a:cubicBezTo>
                      <a:pt x="1171" y="2245"/>
                      <a:pt x="1" y="3903"/>
                      <a:pt x="293" y="5692"/>
                    </a:cubicBezTo>
                    <a:lnTo>
                      <a:pt x="8423" y="55902"/>
                    </a:lnTo>
                    <a:cubicBezTo>
                      <a:pt x="8687" y="57514"/>
                      <a:pt x="10060" y="58676"/>
                      <a:pt x="11614" y="58676"/>
                    </a:cubicBezTo>
                    <a:cubicBezTo>
                      <a:pt x="11784" y="58676"/>
                      <a:pt x="11957" y="58662"/>
                      <a:pt x="12130" y="58633"/>
                    </a:cubicBezTo>
                    <a:lnTo>
                      <a:pt x="24163" y="56682"/>
                    </a:lnTo>
                    <a:lnTo>
                      <a:pt x="149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 name="Google Shape;1194;p32"/>
              <p:cNvSpPr/>
              <p:nvPr/>
            </p:nvSpPr>
            <p:spPr>
              <a:xfrm>
                <a:off x="5238825" y="1320050"/>
                <a:ext cx="222775" cy="206675"/>
              </a:xfrm>
              <a:custGeom>
                <a:avLst/>
                <a:gdLst/>
                <a:ahLst/>
                <a:cxnLst/>
                <a:rect l="l" t="t" r="r" b="b"/>
                <a:pathLst>
                  <a:path w="8911" h="8267" extrusionOk="0">
                    <a:moveTo>
                      <a:pt x="4466" y="0"/>
                    </a:moveTo>
                    <a:cubicBezTo>
                      <a:pt x="4248" y="0"/>
                      <a:pt x="4028" y="17"/>
                      <a:pt x="3805" y="52"/>
                    </a:cubicBezTo>
                    <a:cubicBezTo>
                      <a:pt x="1561" y="410"/>
                      <a:pt x="0" y="2523"/>
                      <a:pt x="390" y="4800"/>
                    </a:cubicBezTo>
                    <a:cubicBezTo>
                      <a:pt x="713" y="6824"/>
                      <a:pt x="2465" y="8266"/>
                      <a:pt x="4477" y="8266"/>
                    </a:cubicBezTo>
                    <a:cubicBezTo>
                      <a:pt x="4695" y="8266"/>
                      <a:pt x="4916" y="8249"/>
                      <a:pt x="5138" y="8214"/>
                    </a:cubicBezTo>
                    <a:cubicBezTo>
                      <a:pt x="7382" y="7857"/>
                      <a:pt x="8911" y="5710"/>
                      <a:pt x="8553" y="3467"/>
                    </a:cubicBezTo>
                    <a:cubicBezTo>
                      <a:pt x="8201" y="1442"/>
                      <a:pt x="6472" y="0"/>
                      <a:pt x="4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 name="Google Shape;1195;p32"/>
              <p:cNvSpPr/>
              <p:nvPr/>
            </p:nvSpPr>
            <p:spPr>
              <a:xfrm>
                <a:off x="5274600" y="1573700"/>
                <a:ext cx="234150" cy="207475"/>
              </a:xfrm>
              <a:custGeom>
                <a:avLst/>
                <a:gdLst/>
                <a:ahLst/>
                <a:cxnLst/>
                <a:rect l="l" t="t" r="r" b="b"/>
                <a:pathLst>
                  <a:path w="9366" h="8299" extrusionOk="0">
                    <a:moveTo>
                      <a:pt x="4688" y="1"/>
                    </a:moveTo>
                    <a:cubicBezTo>
                      <a:pt x="2991" y="1"/>
                      <a:pt x="1394" y="1065"/>
                      <a:pt x="781" y="2751"/>
                    </a:cubicBezTo>
                    <a:cubicBezTo>
                      <a:pt x="0" y="4897"/>
                      <a:pt x="1138" y="7271"/>
                      <a:pt x="3285" y="8052"/>
                    </a:cubicBezTo>
                    <a:cubicBezTo>
                      <a:pt x="3745" y="8219"/>
                      <a:pt x="4216" y="8298"/>
                      <a:pt x="4681" y="8298"/>
                    </a:cubicBezTo>
                    <a:cubicBezTo>
                      <a:pt x="6386" y="8298"/>
                      <a:pt x="7998" y="7234"/>
                      <a:pt x="8585" y="5548"/>
                    </a:cubicBezTo>
                    <a:cubicBezTo>
                      <a:pt x="9366" y="3402"/>
                      <a:pt x="8260" y="1028"/>
                      <a:pt x="6081" y="247"/>
                    </a:cubicBezTo>
                    <a:cubicBezTo>
                      <a:pt x="5621" y="80"/>
                      <a:pt x="5151" y="1"/>
                      <a:pt x="46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 name="Google Shape;1196;p32"/>
              <p:cNvSpPr/>
              <p:nvPr/>
            </p:nvSpPr>
            <p:spPr>
              <a:xfrm>
                <a:off x="5321750" y="1828975"/>
                <a:ext cx="221975" cy="206875"/>
              </a:xfrm>
              <a:custGeom>
                <a:avLst/>
                <a:gdLst/>
                <a:ahLst/>
                <a:cxnLst/>
                <a:rect l="l" t="t" r="r" b="b"/>
                <a:pathLst>
                  <a:path w="8879" h="8275" extrusionOk="0">
                    <a:moveTo>
                      <a:pt x="4434" y="0"/>
                    </a:moveTo>
                    <a:cubicBezTo>
                      <a:pt x="4216" y="0"/>
                      <a:pt x="3995" y="17"/>
                      <a:pt x="3773" y="52"/>
                    </a:cubicBezTo>
                    <a:cubicBezTo>
                      <a:pt x="1529" y="410"/>
                      <a:pt x="0" y="2524"/>
                      <a:pt x="358" y="4800"/>
                    </a:cubicBezTo>
                    <a:cubicBezTo>
                      <a:pt x="679" y="6812"/>
                      <a:pt x="2411" y="8274"/>
                      <a:pt x="4406" y="8274"/>
                    </a:cubicBezTo>
                    <a:cubicBezTo>
                      <a:pt x="4636" y="8274"/>
                      <a:pt x="4870" y="8255"/>
                      <a:pt x="5106" y="8215"/>
                    </a:cubicBezTo>
                    <a:cubicBezTo>
                      <a:pt x="7350" y="7857"/>
                      <a:pt x="8878" y="5711"/>
                      <a:pt x="8520" y="3467"/>
                    </a:cubicBezTo>
                    <a:cubicBezTo>
                      <a:pt x="8198" y="1442"/>
                      <a:pt x="6446" y="0"/>
                      <a:pt x="4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 name="Google Shape;1197;p32"/>
              <p:cNvSpPr/>
              <p:nvPr/>
            </p:nvSpPr>
            <p:spPr>
              <a:xfrm>
                <a:off x="5362400" y="2083225"/>
                <a:ext cx="223600" cy="206900"/>
              </a:xfrm>
              <a:custGeom>
                <a:avLst/>
                <a:gdLst/>
                <a:ahLst/>
                <a:cxnLst/>
                <a:rect l="l" t="t" r="r" b="b"/>
                <a:pathLst>
                  <a:path w="8944" h="8276" extrusionOk="0">
                    <a:moveTo>
                      <a:pt x="4472" y="1"/>
                    </a:moveTo>
                    <a:cubicBezTo>
                      <a:pt x="4242" y="1"/>
                      <a:pt x="4008" y="20"/>
                      <a:pt x="3773" y="61"/>
                    </a:cubicBezTo>
                    <a:cubicBezTo>
                      <a:pt x="1529" y="418"/>
                      <a:pt x="0" y="2532"/>
                      <a:pt x="358" y="4809"/>
                    </a:cubicBezTo>
                    <a:cubicBezTo>
                      <a:pt x="681" y="6833"/>
                      <a:pt x="2433" y="8275"/>
                      <a:pt x="4444" y="8275"/>
                    </a:cubicBezTo>
                    <a:cubicBezTo>
                      <a:pt x="4662" y="8275"/>
                      <a:pt x="4883" y="8258"/>
                      <a:pt x="5106" y="8223"/>
                    </a:cubicBezTo>
                    <a:cubicBezTo>
                      <a:pt x="7382" y="7865"/>
                      <a:pt x="8943" y="5687"/>
                      <a:pt x="8520" y="3475"/>
                    </a:cubicBezTo>
                    <a:cubicBezTo>
                      <a:pt x="8200" y="1464"/>
                      <a:pt x="6468" y="1"/>
                      <a:pt x="44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 name="Google Shape;1198;p32"/>
              <p:cNvSpPr/>
              <p:nvPr/>
            </p:nvSpPr>
            <p:spPr>
              <a:xfrm>
                <a:off x="5403850" y="2337075"/>
                <a:ext cx="222800" cy="206900"/>
              </a:xfrm>
              <a:custGeom>
                <a:avLst/>
                <a:gdLst/>
                <a:ahLst/>
                <a:cxnLst/>
                <a:rect l="l" t="t" r="r" b="b"/>
                <a:pathLst>
                  <a:path w="8912" h="8276" extrusionOk="0">
                    <a:moveTo>
                      <a:pt x="4435" y="1"/>
                    </a:moveTo>
                    <a:cubicBezTo>
                      <a:pt x="4217" y="1"/>
                      <a:pt x="3996" y="18"/>
                      <a:pt x="3773" y="53"/>
                    </a:cubicBezTo>
                    <a:cubicBezTo>
                      <a:pt x="1529" y="411"/>
                      <a:pt x="1" y="2524"/>
                      <a:pt x="358" y="4801"/>
                    </a:cubicBezTo>
                    <a:cubicBezTo>
                      <a:pt x="679" y="6812"/>
                      <a:pt x="2411" y="8275"/>
                      <a:pt x="4407" y="8275"/>
                    </a:cubicBezTo>
                    <a:cubicBezTo>
                      <a:pt x="4637" y="8275"/>
                      <a:pt x="4871" y="8256"/>
                      <a:pt x="5106" y="8215"/>
                    </a:cubicBezTo>
                    <a:cubicBezTo>
                      <a:pt x="7350" y="7857"/>
                      <a:pt x="8911" y="5744"/>
                      <a:pt x="8521" y="3467"/>
                    </a:cubicBezTo>
                    <a:cubicBezTo>
                      <a:pt x="8198" y="1443"/>
                      <a:pt x="6446" y="1"/>
                      <a:pt x="44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 name="Google Shape;1199;p32"/>
              <p:cNvSpPr/>
              <p:nvPr/>
            </p:nvSpPr>
            <p:spPr>
              <a:xfrm>
                <a:off x="4859150" y="1381825"/>
                <a:ext cx="222775" cy="206875"/>
              </a:xfrm>
              <a:custGeom>
                <a:avLst/>
                <a:gdLst/>
                <a:ahLst/>
                <a:cxnLst/>
                <a:rect l="l" t="t" r="r" b="b"/>
                <a:pathLst>
                  <a:path w="8911" h="8275" extrusionOk="0">
                    <a:moveTo>
                      <a:pt x="4435" y="1"/>
                    </a:moveTo>
                    <a:cubicBezTo>
                      <a:pt x="4217" y="1"/>
                      <a:pt x="3995" y="17"/>
                      <a:pt x="3773" y="52"/>
                    </a:cubicBezTo>
                    <a:cubicBezTo>
                      <a:pt x="1529" y="410"/>
                      <a:pt x="1" y="2524"/>
                      <a:pt x="358" y="4800"/>
                    </a:cubicBezTo>
                    <a:cubicBezTo>
                      <a:pt x="679" y="6812"/>
                      <a:pt x="2411" y="8275"/>
                      <a:pt x="4406" y="8275"/>
                    </a:cubicBezTo>
                    <a:cubicBezTo>
                      <a:pt x="4637" y="8275"/>
                      <a:pt x="4871" y="8255"/>
                      <a:pt x="5106" y="8215"/>
                    </a:cubicBezTo>
                    <a:cubicBezTo>
                      <a:pt x="7350" y="7857"/>
                      <a:pt x="8911" y="5711"/>
                      <a:pt x="8521" y="3467"/>
                    </a:cubicBezTo>
                    <a:cubicBezTo>
                      <a:pt x="8198" y="1443"/>
                      <a:pt x="6446" y="1"/>
                      <a:pt x="44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32"/>
              <p:cNvSpPr/>
              <p:nvPr/>
            </p:nvSpPr>
            <p:spPr>
              <a:xfrm>
                <a:off x="4899800" y="1635500"/>
                <a:ext cx="222775" cy="207475"/>
              </a:xfrm>
              <a:custGeom>
                <a:avLst/>
                <a:gdLst/>
                <a:ahLst/>
                <a:cxnLst/>
                <a:rect l="l" t="t" r="r" b="b"/>
                <a:pathLst>
                  <a:path w="8911" h="8299" extrusionOk="0">
                    <a:moveTo>
                      <a:pt x="4424" y="0"/>
                    </a:moveTo>
                    <a:cubicBezTo>
                      <a:pt x="4209" y="0"/>
                      <a:pt x="3992" y="17"/>
                      <a:pt x="3773" y="52"/>
                    </a:cubicBezTo>
                    <a:cubicBezTo>
                      <a:pt x="1529" y="442"/>
                      <a:pt x="1" y="2588"/>
                      <a:pt x="358" y="4832"/>
                    </a:cubicBezTo>
                    <a:cubicBezTo>
                      <a:pt x="681" y="6856"/>
                      <a:pt x="2433" y="8298"/>
                      <a:pt x="4444" y="8298"/>
                    </a:cubicBezTo>
                    <a:cubicBezTo>
                      <a:pt x="4662" y="8298"/>
                      <a:pt x="4884" y="8281"/>
                      <a:pt x="5106" y="8246"/>
                    </a:cubicBezTo>
                    <a:cubicBezTo>
                      <a:pt x="7383" y="7889"/>
                      <a:pt x="8911" y="5710"/>
                      <a:pt x="8521" y="3499"/>
                    </a:cubicBezTo>
                    <a:cubicBezTo>
                      <a:pt x="8197" y="1471"/>
                      <a:pt x="6440" y="0"/>
                      <a:pt x="4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32"/>
              <p:cNvSpPr/>
              <p:nvPr/>
            </p:nvSpPr>
            <p:spPr>
              <a:xfrm>
                <a:off x="4941275" y="1889950"/>
                <a:ext cx="222775" cy="206875"/>
              </a:xfrm>
              <a:custGeom>
                <a:avLst/>
                <a:gdLst/>
                <a:ahLst/>
                <a:cxnLst/>
                <a:rect l="l" t="t" r="r" b="b"/>
                <a:pathLst>
                  <a:path w="8911" h="8275" extrusionOk="0">
                    <a:moveTo>
                      <a:pt x="4434" y="0"/>
                    </a:moveTo>
                    <a:cubicBezTo>
                      <a:pt x="4216" y="0"/>
                      <a:pt x="3995" y="17"/>
                      <a:pt x="3772" y="52"/>
                    </a:cubicBezTo>
                    <a:cubicBezTo>
                      <a:pt x="1561" y="410"/>
                      <a:pt x="0" y="2524"/>
                      <a:pt x="358" y="4800"/>
                    </a:cubicBezTo>
                    <a:cubicBezTo>
                      <a:pt x="708" y="6812"/>
                      <a:pt x="2417" y="8274"/>
                      <a:pt x="4430" y="8274"/>
                    </a:cubicBezTo>
                    <a:cubicBezTo>
                      <a:pt x="4663" y="8274"/>
                      <a:pt x="4899" y="8255"/>
                      <a:pt x="5138" y="8214"/>
                    </a:cubicBezTo>
                    <a:cubicBezTo>
                      <a:pt x="7350" y="7857"/>
                      <a:pt x="8910" y="5743"/>
                      <a:pt x="8520" y="3467"/>
                    </a:cubicBezTo>
                    <a:cubicBezTo>
                      <a:pt x="8197" y="1442"/>
                      <a:pt x="6445" y="0"/>
                      <a:pt x="4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 name="Google Shape;1202;p32"/>
              <p:cNvSpPr/>
              <p:nvPr/>
            </p:nvSpPr>
            <p:spPr>
              <a:xfrm>
                <a:off x="4981925" y="2145225"/>
                <a:ext cx="223575" cy="206675"/>
              </a:xfrm>
              <a:custGeom>
                <a:avLst/>
                <a:gdLst/>
                <a:ahLst/>
                <a:cxnLst/>
                <a:rect l="l" t="t" r="r" b="b"/>
                <a:pathLst>
                  <a:path w="8943" h="8267" extrusionOk="0">
                    <a:moveTo>
                      <a:pt x="4434" y="0"/>
                    </a:moveTo>
                    <a:cubicBezTo>
                      <a:pt x="4216" y="0"/>
                      <a:pt x="3995" y="17"/>
                      <a:pt x="3772" y="52"/>
                    </a:cubicBezTo>
                    <a:cubicBezTo>
                      <a:pt x="1561" y="410"/>
                      <a:pt x="0" y="2524"/>
                      <a:pt x="358" y="4800"/>
                    </a:cubicBezTo>
                    <a:cubicBezTo>
                      <a:pt x="710" y="6824"/>
                      <a:pt x="2438" y="8267"/>
                      <a:pt x="4469" y="8267"/>
                    </a:cubicBezTo>
                    <a:cubicBezTo>
                      <a:pt x="4689" y="8267"/>
                      <a:pt x="4912" y="8250"/>
                      <a:pt x="5138" y="8215"/>
                    </a:cubicBezTo>
                    <a:cubicBezTo>
                      <a:pt x="7415" y="7857"/>
                      <a:pt x="8943" y="5678"/>
                      <a:pt x="8520" y="3467"/>
                    </a:cubicBezTo>
                    <a:cubicBezTo>
                      <a:pt x="8197" y="1442"/>
                      <a:pt x="6445" y="0"/>
                      <a:pt x="4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 name="Google Shape;1203;p32"/>
              <p:cNvSpPr/>
              <p:nvPr/>
            </p:nvSpPr>
            <p:spPr>
              <a:xfrm>
                <a:off x="5023375" y="2398900"/>
                <a:ext cx="222775" cy="207450"/>
              </a:xfrm>
              <a:custGeom>
                <a:avLst/>
                <a:gdLst/>
                <a:ahLst/>
                <a:cxnLst/>
                <a:rect l="l" t="t" r="r" b="b"/>
                <a:pathLst>
                  <a:path w="8911" h="8298" extrusionOk="0">
                    <a:moveTo>
                      <a:pt x="4457" y="0"/>
                    </a:moveTo>
                    <a:cubicBezTo>
                      <a:pt x="4242" y="0"/>
                      <a:pt x="4025" y="17"/>
                      <a:pt x="3805" y="51"/>
                    </a:cubicBezTo>
                    <a:cubicBezTo>
                      <a:pt x="1561" y="409"/>
                      <a:pt x="1" y="2555"/>
                      <a:pt x="391" y="4832"/>
                    </a:cubicBezTo>
                    <a:cubicBezTo>
                      <a:pt x="714" y="6830"/>
                      <a:pt x="2472" y="8297"/>
                      <a:pt x="4487" y="8297"/>
                    </a:cubicBezTo>
                    <a:cubicBezTo>
                      <a:pt x="4702" y="8297"/>
                      <a:pt x="4919" y="8281"/>
                      <a:pt x="5139" y="8246"/>
                    </a:cubicBezTo>
                    <a:cubicBezTo>
                      <a:pt x="7383" y="7856"/>
                      <a:pt x="8911" y="5710"/>
                      <a:pt x="8553" y="3466"/>
                    </a:cubicBezTo>
                    <a:cubicBezTo>
                      <a:pt x="8230" y="1467"/>
                      <a:pt x="6472" y="0"/>
                      <a:pt x="44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 name="Google Shape;1204;p32"/>
              <p:cNvSpPr/>
              <p:nvPr/>
            </p:nvSpPr>
            <p:spPr>
              <a:xfrm>
                <a:off x="4921750" y="1418075"/>
                <a:ext cx="136600" cy="148400"/>
              </a:xfrm>
              <a:custGeom>
                <a:avLst/>
                <a:gdLst/>
                <a:ahLst/>
                <a:cxnLst/>
                <a:rect l="l" t="t" r="r" b="b"/>
                <a:pathLst>
                  <a:path w="5464" h="5936" extrusionOk="0">
                    <a:moveTo>
                      <a:pt x="3870" y="1"/>
                    </a:moveTo>
                    <a:lnTo>
                      <a:pt x="1" y="5301"/>
                    </a:lnTo>
                    <a:cubicBezTo>
                      <a:pt x="572" y="5691"/>
                      <a:pt x="1226" y="5935"/>
                      <a:pt x="1913" y="5935"/>
                    </a:cubicBezTo>
                    <a:cubicBezTo>
                      <a:pt x="2087" y="5935"/>
                      <a:pt x="2262" y="5920"/>
                      <a:pt x="2440" y="5887"/>
                    </a:cubicBezTo>
                    <a:cubicBezTo>
                      <a:pt x="4228" y="5594"/>
                      <a:pt x="5464" y="3903"/>
                      <a:pt x="5171" y="2115"/>
                    </a:cubicBezTo>
                    <a:cubicBezTo>
                      <a:pt x="5041" y="1237"/>
                      <a:pt x="4521" y="489"/>
                      <a:pt x="3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 name="Google Shape;1205;p32"/>
              <p:cNvSpPr/>
              <p:nvPr/>
            </p:nvSpPr>
            <p:spPr>
              <a:xfrm>
                <a:off x="4881100" y="1402550"/>
                <a:ext cx="137425" cy="149700"/>
              </a:xfrm>
              <a:custGeom>
                <a:avLst/>
                <a:gdLst/>
                <a:ahLst/>
                <a:cxnLst/>
                <a:rect l="l" t="t" r="r" b="b"/>
                <a:pathLst>
                  <a:path w="5497" h="5988" extrusionOk="0">
                    <a:moveTo>
                      <a:pt x="3514" y="1"/>
                    </a:moveTo>
                    <a:cubicBezTo>
                      <a:pt x="3351" y="1"/>
                      <a:pt x="3187" y="12"/>
                      <a:pt x="3025" y="36"/>
                    </a:cubicBezTo>
                    <a:cubicBezTo>
                      <a:pt x="1236" y="329"/>
                      <a:pt x="1" y="2020"/>
                      <a:pt x="293" y="3809"/>
                    </a:cubicBezTo>
                    <a:cubicBezTo>
                      <a:pt x="456" y="4719"/>
                      <a:pt x="944" y="5467"/>
                      <a:pt x="1627" y="5987"/>
                    </a:cubicBezTo>
                    <a:lnTo>
                      <a:pt x="5496" y="654"/>
                    </a:lnTo>
                    <a:cubicBezTo>
                      <a:pt x="4940" y="230"/>
                      <a:pt x="4232" y="1"/>
                      <a:pt x="3514"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32"/>
              <p:cNvSpPr/>
              <p:nvPr/>
            </p:nvSpPr>
            <p:spPr>
              <a:xfrm>
                <a:off x="4962400" y="1672550"/>
                <a:ext cx="136600" cy="149200"/>
              </a:xfrm>
              <a:custGeom>
                <a:avLst/>
                <a:gdLst/>
                <a:ahLst/>
                <a:cxnLst/>
                <a:rect l="l" t="t" r="r" b="b"/>
                <a:pathLst>
                  <a:path w="5464" h="5968" extrusionOk="0">
                    <a:moveTo>
                      <a:pt x="3870" y="0"/>
                    </a:moveTo>
                    <a:lnTo>
                      <a:pt x="1" y="5334"/>
                    </a:lnTo>
                    <a:cubicBezTo>
                      <a:pt x="572" y="5723"/>
                      <a:pt x="1226" y="5967"/>
                      <a:pt x="1913" y="5967"/>
                    </a:cubicBezTo>
                    <a:cubicBezTo>
                      <a:pt x="2087" y="5967"/>
                      <a:pt x="2262" y="5952"/>
                      <a:pt x="2440" y="5919"/>
                    </a:cubicBezTo>
                    <a:cubicBezTo>
                      <a:pt x="4228" y="5626"/>
                      <a:pt x="5464" y="3903"/>
                      <a:pt x="5171" y="2114"/>
                    </a:cubicBezTo>
                    <a:cubicBezTo>
                      <a:pt x="5041" y="1236"/>
                      <a:pt x="4553" y="488"/>
                      <a:pt x="3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32"/>
              <p:cNvSpPr/>
              <p:nvPr/>
            </p:nvSpPr>
            <p:spPr>
              <a:xfrm>
                <a:off x="4923375" y="1657000"/>
                <a:ext cx="136600" cy="148900"/>
              </a:xfrm>
              <a:custGeom>
                <a:avLst/>
                <a:gdLst/>
                <a:ahLst/>
                <a:cxnLst/>
                <a:rect l="l" t="t" r="r" b="b"/>
                <a:pathLst>
                  <a:path w="5464" h="5956" extrusionOk="0">
                    <a:moveTo>
                      <a:pt x="3495" y="1"/>
                    </a:moveTo>
                    <a:cubicBezTo>
                      <a:pt x="3330" y="1"/>
                      <a:pt x="3162" y="13"/>
                      <a:pt x="2992" y="37"/>
                    </a:cubicBezTo>
                    <a:cubicBezTo>
                      <a:pt x="1204" y="297"/>
                      <a:pt x="1" y="2021"/>
                      <a:pt x="261" y="3809"/>
                    </a:cubicBezTo>
                    <a:cubicBezTo>
                      <a:pt x="423" y="4687"/>
                      <a:pt x="911" y="5468"/>
                      <a:pt x="1627" y="5956"/>
                    </a:cubicBezTo>
                    <a:lnTo>
                      <a:pt x="5464" y="622"/>
                    </a:lnTo>
                    <a:cubicBezTo>
                      <a:pt x="4882" y="226"/>
                      <a:pt x="4214" y="1"/>
                      <a:pt x="3495"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32"/>
              <p:cNvSpPr/>
              <p:nvPr/>
            </p:nvSpPr>
            <p:spPr>
              <a:xfrm>
                <a:off x="5004675" y="1927000"/>
                <a:ext cx="135800" cy="148500"/>
              </a:xfrm>
              <a:custGeom>
                <a:avLst/>
                <a:gdLst/>
                <a:ahLst/>
                <a:cxnLst/>
                <a:rect l="l" t="t" r="r" b="b"/>
                <a:pathLst>
                  <a:path w="5432" h="5940" extrusionOk="0">
                    <a:moveTo>
                      <a:pt x="3838" y="1"/>
                    </a:moveTo>
                    <a:lnTo>
                      <a:pt x="1" y="5334"/>
                    </a:lnTo>
                    <a:cubicBezTo>
                      <a:pt x="536" y="5717"/>
                      <a:pt x="1171" y="5939"/>
                      <a:pt x="1859" y="5939"/>
                    </a:cubicBezTo>
                    <a:cubicBezTo>
                      <a:pt x="2049" y="5939"/>
                      <a:pt x="2243" y="5922"/>
                      <a:pt x="2440" y="5887"/>
                    </a:cubicBezTo>
                    <a:cubicBezTo>
                      <a:pt x="4228" y="5594"/>
                      <a:pt x="5431" y="3903"/>
                      <a:pt x="5139" y="2115"/>
                    </a:cubicBezTo>
                    <a:cubicBezTo>
                      <a:pt x="5041" y="1269"/>
                      <a:pt x="4488" y="489"/>
                      <a:pt x="38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32"/>
              <p:cNvSpPr/>
              <p:nvPr/>
            </p:nvSpPr>
            <p:spPr>
              <a:xfrm>
                <a:off x="4964025" y="1911175"/>
                <a:ext cx="136600" cy="150000"/>
              </a:xfrm>
              <a:custGeom>
                <a:avLst/>
                <a:gdLst/>
                <a:ahLst/>
                <a:cxnLst/>
                <a:rect l="l" t="t" r="r" b="b"/>
                <a:pathLst>
                  <a:path w="5464" h="6000" extrusionOk="0">
                    <a:moveTo>
                      <a:pt x="3534" y="0"/>
                    </a:moveTo>
                    <a:cubicBezTo>
                      <a:pt x="3355" y="0"/>
                      <a:pt x="3175" y="16"/>
                      <a:pt x="2992" y="49"/>
                    </a:cubicBezTo>
                    <a:cubicBezTo>
                      <a:pt x="1204" y="341"/>
                      <a:pt x="1" y="2065"/>
                      <a:pt x="261" y="3853"/>
                    </a:cubicBezTo>
                    <a:cubicBezTo>
                      <a:pt x="423" y="4731"/>
                      <a:pt x="911" y="5512"/>
                      <a:pt x="1627" y="6000"/>
                    </a:cubicBezTo>
                    <a:lnTo>
                      <a:pt x="5464" y="666"/>
                    </a:lnTo>
                    <a:cubicBezTo>
                      <a:pt x="4918" y="250"/>
                      <a:pt x="4246" y="0"/>
                      <a:pt x="3534"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32"/>
              <p:cNvSpPr/>
              <p:nvPr/>
            </p:nvSpPr>
            <p:spPr>
              <a:xfrm>
                <a:off x="5045325" y="2180675"/>
                <a:ext cx="135800" cy="148800"/>
              </a:xfrm>
              <a:custGeom>
                <a:avLst/>
                <a:gdLst/>
                <a:ahLst/>
                <a:cxnLst/>
                <a:rect l="l" t="t" r="r" b="b"/>
                <a:pathLst>
                  <a:path w="5432" h="5952" extrusionOk="0">
                    <a:moveTo>
                      <a:pt x="3838" y="0"/>
                    </a:moveTo>
                    <a:lnTo>
                      <a:pt x="1" y="5333"/>
                    </a:lnTo>
                    <a:cubicBezTo>
                      <a:pt x="528" y="5710"/>
                      <a:pt x="1153" y="5951"/>
                      <a:pt x="1830" y="5951"/>
                    </a:cubicBezTo>
                    <a:cubicBezTo>
                      <a:pt x="2029" y="5951"/>
                      <a:pt x="2233" y="5930"/>
                      <a:pt x="2440" y="5886"/>
                    </a:cubicBezTo>
                    <a:cubicBezTo>
                      <a:pt x="4228" y="5626"/>
                      <a:pt x="5431" y="3902"/>
                      <a:pt x="5139" y="2114"/>
                    </a:cubicBezTo>
                    <a:cubicBezTo>
                      <a:pt x="5041" y="1268"/>
                      <a:pt x="4553" y="488"/>
                      <a:pt x="38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32"/>
              <p:cNvSpPr/>
              <p:nvPr/>
            </p:nvSpPr>
            <p:spPr>
              <a:xfrm>
                <a:off x="5005500" y="2165550"/>
                <a:ext cx="137400" cy="149275"/>
              </a:xfrm>
              <a:custGeom>
                <a:avLst/>
                <a:gdLst/>
                <a:ahLst/>
                <a:cxnLst/>
                <a:rect l="l" t="t" r="r" b="b"/>
                <a:pathLst>
                  <a:path w="5496" h="5971" extrusionOk="0">
                    <a:moveTo>
                      <a:pt x="3562" y="1"/>
                    </a:moveTo>
                    <a:cubicBezTo>
                      <a:pt x="3375" y="1"/>
                      <a:pt x="3185" y="18"/>
                      <a:pt x="2992" y="52"/>
                    </a:cubicBezTo>
                    <a:cubicBezTo>
                      <a:pt x="1203" y="345"/>
                      <a:pt x="0" y="2036"/>
                      <a:pt x="293" y="3824"/>
                    </a:cubicBezTo>
                    <a:cubicBezTo>
                      <a:pt x="455" y="4735"/>
                      <a:pt x="943" y="5483"/>
                      <a:pt x="1626" y="5971"/>
                    </a:cubicBezTo>
                    <a:lnTo>
                      <a:pt x="5496" y="670"/>
                    </a:lnTo>
                    <a:cubicBezTo>
                      <a:pt x="4907" y="234"/>
                      <a:pt x="4257" y="1"/>
                      <a:pt x="3562"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 name="Google Shape;1212;p32"/>
              <p:cNvSpPr/>
              <p:nvPr/>
            </p:nvSpPr>
            <p:spPr>
              <a:xfrm>
                <a:off x="5086800" y="2435125"/>
                <a:ext cx="135775" cy="148400"/>
              </a:xfrm>
              <a:custGeom>
                <a:avLst/>
                <a:gdLst/>
                <a:ahLst/>
                <a:cxnLst/>
                <a:rect l="l" t="t" r="r" b="b"/>
                <a:pathLst>
                  <a:path w="5431" h="5936" extrusionOk="0">
                    <a:moveTo>
                      <a:pt x="3870" y="1"/>
                    </a:moveTo>
                    <a:lnTo>
                      <a:pt x="0" y="5334"/>
                    </a:lnTo>
                    <a:cubicBezTo>
                      <a:pt x="544" y="5696"/>
                      <a:pt x="1191" y="5935"/>
                      <a:pt x="1892" y="5935"/>
                    </a:cubicBezTo>
                    <a:cubicBezTo>
                      <a:pt x="2071" y="5935"/>
                      <a:pt x="2254" y="5920"/>
                      <a:pt x="2439" y="5887"/>
                    </a:cubicBezTo>
                    <a:cubicBezTo>
                      <a:pt x="4228" y="5594"/>
                      <a:pt x="5431" y="3903"/>
                      <a:pt x="5171" y="2114"/>
                    </a:cubicBezTo>
                    <a:cubicBezTo>
                      <a:pt x="5041" y="1269"/>
                      <a:pt x="4520" y="521"/>
                      <a:pt x="3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 name="Google Shape;1213;p32"/>
              <p:cNvSpPr/>
              <p:nvPr/>
            </p:nvSpPr>
            <p:spPr>
              <a:xfrm>
                <a:off x="5046150" y="2419900"/>
                <a:ext cx="137400" cy="149400"/>
              </a:xfrm>
              <a:custGeom>
                <a:avLst/>
                <a:gdLst/>
                <a:ahLst/>
                <a:cxnLst/>
                <a:rect l="l" t="t" r="r" b="b"/>
                <a:pathLst>
                  <a:path w="5496" h="5976" extrusionOk="0">
                    <a:moveTo>
                      <a:pt x="3440" y="0"/>
                    </a:moveTo>
                    <a:cubicBezTo>
                      <a:pt x="3292" y="0"/>
                      <a:pt x="3142" y="8"/>
                      <a:pt x="2992" y="24"/>
                    </a:cubicBezTo>
                    <a:cubicBezTo>
                      <a:pt x="1203" y="317"/>
                      <a:pt x="0" y="2040"/>
                      <a:pt x="293" y="3829"/>
                    </a:cubicBezTo>
                    <a:cubicBezTo>
                      <a:pt x="455" y="4707"/>
                      <a:pt x="943" y="5488"/>
                      <a:pt x="1626" y="5975"/>
                    </a:cubicBezTo>
                    <a:lnTo>
                      <a:pt x="5496" y="642"/>
                    </a:lnTo>
                    <a:cubicBezTo>
                      <a:pt x="4899" y="208"/>
                      <a:pt x="4188" y="0"/>
                      <a:pt x="3440"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 name="Google Shape;1214;p32"/>
              <p:cNvSpPr/>
              <p:nvPr/>
            </p:nvSpPr>
            <p:spPr>
              <a:xfrm>
                <a:off x="5302225" y="1357100"/>
                <a:ext cx="135800" cy="148400"/>
              </a:xfrm>
              <a:custGeom>
                <a:avLst/>
                <a:gdLst/>
                <a:ahLst/>
                <a:cxnLst/>
                <a:rect l="l" t="t" r="r" b="b"/>
                <a:pathLst>
                  <a:path w="5432" h="5936" extrusionOk="0">
                    <a:moveTo>
                      <a:pt x="3871" y="1"/>
                    </a:moveTo>
                    <a:lnTo>
                      <a:pt x="1" y="5301"/>
                    </a:lnTo>
                    <a:cubicBezTo>
                      <a:pt x="546" y="5691"/>
                      <a:pt x="1195" y="5935"/>
                      <a:pt x="1898" y="5935"/>
                    </a:cubicBezTo>
                    <a:cubicBezTo>
                      <a:pt x="2075" y="5935"/>
                      <a:pt x="2256" y="5920"/>
                      <a:pt x="2440" y="5887"/>
                    </a:cubicBezTo>
                    <a:cubicBezTo>
                      <a:pt x="4228" y="5594"/>
                      <a:pt x="5432" y="3903"/>
                      <a:pt x="5171" y="2115"/>
                    </a:cubicBezTo>
                    <a:cubicBezTo>
                      <a:pt x="5041" y="1204"/>
                      <a:pt x="4554" y="489"/>
                      <a:pt x="3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32"/>
              <p:cNvSpPr/>
              <p:nvPr/>
            </p:nvSpPr>
            <p:spPr>
              <a:xfrm>
                <a:off x="5262400" y="1341275"/>
                <a:ext cx="137425" cy="150000"/>
              </a:xfrm>
              <a:custGeom>
                <a:avLst/>
                <a:gdLst/>
                <a:ahLst/>
                <a:cxnLst/>
                <a:rect l="l" t="t" r="r" b="b"/>
                <a:pathLst>
                  <a:path w="5497" h="6000" extrusionOk="0">
                    <a:moveTo>
                      <a:pt x="3547" y="0"/>
                    </a:moveTo>
                    <a:cubicBezTo>
                      <a:pt x="3375" y="0"/>
                      <a:pt x="3200" y="16"/>
                      <a:pt x="3025" y="48"/>
                    </a:cubicBezTo>
                    <a:cubicBezTo>
                      <a:pt x="1236" y="341"/>
                      <a:pt x="0" y="2032"/>
                      <a:pt x="293" y="3821"/>
                    </a:cubicBezTo>
                    <a:cubicBezTo>
                      <a:pt x="456" y="4731"/>
                      <a:pt x="943" y="5479"/>
                      <a:pt x="1626" y="6000"/>
                    </a:cubicBezTo>
                    <a:lnTo>
                      <a:pt x="5496" y="666"/>
                    </a:lnTo>
                    <a:cubicBezTo>
                      <a:pt x="4898" y="250"/>
                      <a:pt x="4237" y="0"/>
                      <a:pt x="3547"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32"/>
              <p:cNvSpPr/>
              <p:nvPr/>
            </p:nvSpPr>
            <p:spPr>
              <a:xfrm>
                <a:off x="5342875" y="1610750"/>
                <a:ext cx="135800" cy="148475"/>
              </a:xfrm>
              <a:custGeom>
                <a:avLst/>
                <a:gdLst/>
                <a:ahLst/>
                <a:cxnLst/>
                <a:rect l="l" t="t" r="r" b="b"/>
                <a:pathLst>
                  <a:path w="5432" h="5939" extrusionOk="0">
                    <a:moveTo>
                      <a:pt x="3871" y="1"/>
                    </a:moveTo>
                    <a:lnTo>
                      <a:pt x="1" y="5334"/>
                    </a:lnTo>
                    <a:cubicBezTo>
                      <a:pt x="536" y="5716"/>
                      <a:pt x="1171" y="5939"/>
                      <a:pt x="1859" y="5939"/>
                    </a:cubicBezTo>
                    <a:cubicBezTo>
                      <a:pt x="2049" y="5939"/>
                      <a:pt x="2243" y="5922"/>
                      <a:pt x="2440" y="5887"/>
                    </a:cubicBezTo>
                    <a:cubicBezTo>
                      <a:pt x="4228" y="5627"/>
                      <a:pt x="5432" y="3903"/>
                      <a:pt x="5171" y="2115"/>
                    </a:cubicBezTo>
                    <a:cubicBezTo>
                      <a:pt x="5041" y="1269"/>
                      <a:pt x="4554" y="489"/>
                      <a:pt x="3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32"/>
              <p:cNvSpPr/>
              <p:nvPr/>
            </p:nvSpPr>
            <p:spPr>
              <a:xfrm>
                <a:off x="5303050" y="1595650"/>
                <a:ext cx="137425" cy="149275"/>
              </a:xfrm>
              <a:custGeom>
                <a:avLst/>
                <a:gdLst/>
                <a:ahLst/>
                <a:cxnLst/>
                <a:rect l="l" t="t" r="r" b="b"/>
                <a:pathLst>
                  <a:path w="5497" h="5971" extrusionOk="0">
                    <a:moveTo>
                      <a:pt x="3590" y="0"/>
                    </a:moveTo>
                    <a:cubicBezTo>
                      <a:pt x="3402" y="0"/>
                      <a:pt x="3213" y="17"/>
                      <a:pt x="3025" y="52"/>
                    </a:cubicBezTo>
                    <a:cubicBezTo>
                      <a:pt x="1236" y="312"/>
                      <a:pt x="0" y="2036"/>
                      <a:pt x="293" y="3824"/>
                    </a:cubicBezTo>
                    <a:cubicBezTo>
                      <a:pt x="456" y="4702"/>
                      <a:pt x="943" y="5483"/>
                      <a:pt x="1626" y="5971"/>
                    </a:cubicBezTo>
                    <a:lnTo>
                      <a:pt x="5496" y="637"/>
                    </a:lnTo>
                    <a:cubicBezTo>
                      <a:pt x="4959" y="228"/>
                      <a:pt x="4282" y="0"/>
                      <a:pt x="3590"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32"/>
              <p:cNvSpPr/>
              <p:nvPr/>
            </p:nvSpPr>
            <p:spPr>
              <a:xfrm>
                <a:off x="5384350" y="1865225"/>
                <a:ext cx="135800" cy="148375"/>
              </a:xfrm>
              <a:custGeom>
                <a:avLst/>
                <a:gdLst/>
                <a:ahLst/>
                <a:cxnLst/>
                <a:rect l="l" t="t" r="r" b="b"/>
                <a:pathLst>
                  <a:path w="5432" h="5935" extrusionOk="0">
                    <a:moveTo>
                      <a:pt x="3870" y="0"/>
                    </a:moveTo>
                    <a:lnTo>
                      <a:pt x="0" y="5301"/>
                    </a:lnTo>
                    <a:cubicBezTo>
                      <a:pt x="545" y="5691"/>
                      <a:pt x="1215" y="5935"/>
                      <a:pt x="1910" y="5935"/>
                    </a:cubicBezTo>
                    <a:cubicBezTo>
                      <a:pt x="2085" y="5935"/>
                      <a:pt x="2262" y="5919"/>
                      <a:pt x="2439" y="5887"/>
                    </a:cubicBezTo>
                    <a:cubicBezTo>
                      <a:pt x="4228" y="5594"/>
                      <a:pt x="5431" y="3870"/>
                      <a:pt x="5171" y="2114"/>
                    </a:cubicBezTo>
                    <a:cubicBezTo>
                      <a:pt x="5041" y="1236"/>
                      <a:pt x="4553" y="488"/>
                      <a:pt x="3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 name="Google Shape;1219;p32"/>
              <p:cNvSpPr/>
              <p:nvPr/>
            </p:nvSpPr>
            <p:spPr>
              <a:xfrm>
                <a:off x="5344500" y="1849700"/>
                <a:ext cx="137425" cy="149700"/>
              </a:xfrm>
              <a:custGeom>
                <a:avLst/>
                <a:gdLst/>
                <a:ahLst/>
                <a:cxnLst/>
                <a:rect l="l" t="t" r="r" b="b"/>
                <a:pathLst>
                  <a:path w="5497" h="5988" extrusionOk="0">
                    <a:moveTo>
                      <a:pt x="3511" y="0"/>
                    </a:moveTo>
                    <a:cubicBezTo>
                      <a:pt x="3350" y="0"/>
                      <a:pt x="3188" y="12"/>
                      <a:pt x="3025" y="36"/>
                    </a:cubicBezTo>
                    <a:cubicBezTo>
                      <a:pt x="1237" y="329"/>
                      <a:pt x="1" y="2020"/>
                      <a:pt x="293" y="3808"/>
                    </a:cubicBezTo>
                    <a:cubicBezTo>
                      <a:pt x="456" y="4719"/>
                      <a:pt x="944" y="5499"/>
                      <a:pt x="1627" y="5987"/>
                    </a:cubicBezTo>
                    <a:lnTo>
                      <a:pt x="5497" y="654"/>
                    </a:lnTo>
                    <a:cubicBezTo>
                      <a:pt x="4914" y="230"/>
                      <a:pt x="4222" y="0"/>
                      <a:pt x="3511"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32"/>
              <p:cNvSpPr/>
              <p:nvPr/>
            </p:nvSpPr>
            <p:spPr>
              <a:xfrm>
                <a:off x="5425000" y="2119700"/>
                <a:ext cx="135800" cy="149200"/>
              </a:xfrm>
              <a:custGeom>
                <a:avLst/>
                <a:gdLst/>
                <a:ahLst/>
                <a:cxnLst/>
                <a:rect l="l" t="t" r="r" b="b"/>
                <a:pathLst>
                  <a:path w="5432" h="5968" extrusionOk="0">
                    <a:moveTo>
                      <a:pt x="3870" y="0"/>
                    </a:moveTo>
                    <a:lnTo>
                      <a:pt x="0" y="5333"/>
                    </a:lnTo>
                    <a:cubicBezTo>
                      <a:pt x="545" y="5723"/>
                      <a:pt x="1194" y="5967"/>
                      <a:pt x="1897" y="5967"/>
                    </a:cubicBezTo>
                    <a:cubicBezTo>
                      <a:pt x="2075" y="5967"/>
                      <a:pt x="2256" y="5951"/>
                      <a:pt x="2439" y="5919"/>
                    </a:cubicBezTo>
                    <a:cubicBezTo>
                      <a:pt x="4228" y="5626"/>
                      <a:pt x="5431" y="3902"/>
                      <a:pt x="5171" y="2114"/>
                    </a:cubicBezTo>
                    <a:cubicBezTo>
                      <a:pt x="5041" y="1236"/>
                      <a:pt x="4553" y="488"/>
                      <a:pt x="3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32"/>
              <p:cNvSpPr/>
              <p:nvPr/>
            </p:nvSpPr>
            <p:spPr>
              <a:xfrm>
                <a:off x="5385150" y="2104075"/>
                <a:ext cx="137425" cy="148975"/>
              </a:xfrm>
              <a:custGeom>
                <a:avLst/>
                <a:gdLst/>
                <a:ahLst/>
                <a:cxnLst/>
                <a:rect l="l" t="t" r="r" b="b"/>
                <a:pathLst>
                  <a:path w="5497" h="5959" extrusionOk="0">
                    <a:moveTo>
                      <a:pt x="3554" y="1"/>
                    </a:moveTo>
                    <a:cubicBezTo>
                      <a:pt x="3378" y="1"/>
                      <a:pt x="3201" y="14"/>
                      <a:pt x="3025" y="40"/>
                    </a:cubicBezTo>
                    <a:cubicBezTo>
                      <a:pt x="1237" y="300"/>
                      <a:pt x="1" y="2023"/>
                      <a:pt x="293" y="3812"/>
                    </a:cubicBezTo>
                    <a:cubicBezTo>
                      <a:pt x="456" y="4690"/>
                      <a:pt x="944" y="5470"/>
                      <a:pt x="1627" y="5958"/>
                    </a:cubicBezTo>
                    <a:lnTo>
                      <a:pt x="5497" y="625"/>
                    </a:lnTo>
                    <a:cubicBezTo>
                      <a:pt x="4950" y="209"/>
                      <a:pt x="4258" y="1"/>
                      <a:pt x="3554"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32"/>
              <p:cNvSpPr/>
              <p:nvPr/>
            </p:nvSpPr>
            <p:spPr>
              <a:xfrm>
                <a:off x="5466450" y="2374150"/>
                <a:ext cx="136625" cy="148400"/>
              </a:xfrm>
              <a:custGeom>
                <a:avLst/>
                <a:gdLst/>
                <a:ahLst/>
                <a:cxnLst/>
                <a:rect l="l" t="t" r="r" b="b"/>
                <a:pathLst>
                  <a:path w="5465" h="5936" extrusionOk="0">
                    <a:moveTo>
                      <a:pt x="3871" y="1"/>
                    </a:moveTo>
                    <a:lnTo>
                      <a:pt x="1" y="5334"/>
                    </a:lnTo>
                    <a:cubicBezTo>
                      <a:pt x="571" y="5697"/>
                      <a:pt x="1223" y="5935"/>
                      <a:pt x="1909" y="5935"/>
                    </a:cubicBezTo>
                    <a:cubicBezTo>
                      <a:pt x="2084" y="5935"/>
                      <a:pt x="2261" y="5920"/>
                      <a:pt x="2440" y="5887"/>
                    </a:cubicBezTo>
                    <a:cubicBezTo>
                      <a:pt x="4228" y="5594"/>
                      <a:pt x="5464" y="3903"/>
                      <a:pt x="5171" y="2114"/>
                    </a:cubicBezTo>
                    <a:cubicBezTo>
                      <a:pt x="5041" y="1269"/>
                      <a:pt x="4554" y="488"/>
                      <a:pt x="3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32"/>
              <p:cNvSpPr/>
              <p:nvPr/>
            </p:nvSpPr>
            <p:spPr>
              <a:xfrm>
                <a:off x="5427425" y="2358325"/>
                <a:ext cx="136625" cy="150000"/>
              </a:xfrm>
              <a:custGeom>
                <a:avLst/>
                <a:gdLst/>
                <a:ahLst/>
                <a:cxnLst/>
                <a:rect l="l" t="t" r="r" b="b"/>
                <a:pathLst>
                  <a:path w="5465" h="6000" extrusionOk="0">
                    <a:moveTo>
                      <a:pt x="3531" y="0"/>
                    </a:moveTo>
                    <a:cubicBezTo>
                      <a:pt x="3354" y="0"/>
                      <a:pt x="3175" y="16"/>
                      <a:pt x="2993" y="48"/>
                    </a:cubicBezTo>
                    <a:cubicBezTo>
                      <a:pt x="1204" y="341"/>
                      <a:pt x="1" y="2065"/>
                      <a:pt x="261" y="3853"/>
                    </a:cubicBezTo>
                    <a:cubicBezTo>
                      <a:pt x="424" y="4731"/>
                      <a:pt x="911" y="5512"/>
                      <a:pt x="1627" y="5999"/>
                    </a:cubicBezTo>
                    <a:lnTo>
                      <a:pt x="5464" y="666"/>
                    </a:lnTo>
                    <a:cubicBezTo>
                      <a:pt x="4892" y="250"/>
                      <a:pt x="4236" y="0"/>
                      <a:pt x="3531"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32"/>
              <p:cNvSpPr/>
              <p:nvPr/>
            </p:nvSpPr>
            <p:spPr>
              <a:xfrm>
                <a:off x="4907925" y="1427850"/>
                <a:ext cx="52875" cy="88625"/>
              </a:xfrm>
              <a:custGeom>
                <a:avLst/>
                <a:gdLst/>
                <a:ahLst/>
                <a:cxnLst/>
                <a:rect l="l" t="t" r="r" b="b"/>
                <a:pathLst>
                  <a:path w="2115" h="3545" fill="none" extrusionOk="0">
                    <a:moveTo>
                      <a:pt x="2115" y="0"/>
                    </a:moveTo>
                    <a:cubicBezTo>
                      <a:pt x="846" y="195"/>
                      <a:pt x="1" y="1398"/>
                      <a:pt x="196" y="2699"/>
                    </a:cubicBezTo>
                    <a:cubicBezTo>
                      <a:pt x="228" y="3024"/>
                      <a:pt x="358" y="3284"/>
                      <a:pt x="521" y="3545"/>
                    </a:cubicBezTo>
                  </a:path>
                </a:pathLst>
              </a:custGeom>
              <a:solidFill>
                <a:schemeClr val="lt2"/>
              </a:solidFill>
              <a:ln w="10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32"/>
              <p:cNvSpPr/>
              <p:nvPr/>
            </p:nvSpPr>
            <p:spPr>
              <a:xfrm>
                <a:off x="5287600" y="1366050"/>
                <a:ext cx="52875" cy="88650"/>
              </a:xfrm>
              <a:custGeom>
                <a:avLst/>
                <a:gdLst/>
                <a:ahLst/>
                <a:cxnLst/>
                <a:rect l="l" t="t" r="r" b="b"/>
                <a:pathLst>
                  <a:path w="2115" h="3546" fill="none" extrusionOk="0">
                    <a:moveTo>
                      <a:pt x="2114" y="1"/>
                    </a:moveTo>
                    <a:cubicBezTo>
                      <a:pt x="878" y="196"/>
                      <a:pt x="0" y="1366"/>
                      <a:pt x="228" y="2667"/>
                    </a:cubicBezTo>
                    <a:cubicBezTo>
                      <a:pt x="261" y="2992"/>
                      <a:pt x="391" y="3285"/>
                      <a:pt x="553" y="3545"/>
                    </a:cubicBezTo>
                  </a:path>
                </a:pathLst>
              </a:custGeom>
              <a:solidFill>
                <a:schemeClr val="lt2"/>
              </a:solidFill>
              <a:ln w="10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 name="Google Shape;1226;p32"/>
              <p:cNvSpPr/>
              <p:nvPr/>
            </p:nvSpPr>
            <p:spPr>
              <a:xfrm>
                <a:off x="4949400" y="1682300"/>
                <a:ext cx="52875" cy="87825"/>
              </a:xfrm>
              <a:custGeom>
                <a:avLst/>
                <a:gdLst/>
                <a:ahLst/>
                <a:cxnLst/>
                <a:rect l="l" t="t" r="r" b="b"/>
                <a:pathLst>
                  <a:path w="2115" h="3513" fill="none" extrusionOk="0">
                    <a:moveTo>
                      <a:pt x="2114" y="1"/>
                    </a:moveTo>
                    <a:cubicBezTo>
                      <a:pt x="846" y="196"/>
                      <a:pt x="0" y="1366"/>
                      <a:pt x="195" y="2667"/>
                    </a:cubicBezTo>
                    <a:cubicBezTo>
                      <a:pt x="260" y="2992"/>
                      <a:pt x="358" y="3285"/>
                      <a:pt x="521" y="3513"/>
                    </a:cubicBezTo>
                  </a:path>
                </a:pathLst>
              </a:custGeom>
              <a:solidFill>
                <a:schemeClr val="lt2"/>
              </a:solidFill>
              <a:ln w="10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32"/>
              <p:cNvSpPr/>
              <p:nvPr/>
            </p:nvSpPr>
            <p:spPr>
              <a:xfrm>
                <a:off x="5329875" y="1619700"/>
                <a:ext cx="52875" cy="88650"/>
              </a:xfrm>
              <a:custGeom>
                <a:avLst/>
                <a:gdLst/>
                <a:ahLst/>
                <a:cxnLst/>
                <a:rect l="l" t="t" r="r" b="b"/>
                <a:pathLst>
                  <a:path w="2115" h="3546" fill="none" extrusionOk="0">
                    <a:moveTo>
                      <a:pt x="2114" y="1"/>
                    </a:moveTo>
                    <a:cubicBezTo>
                      <a:pt x="846" y="228"/>
                      <a:pt x="0" y="1399"/>
                      <a:pt x="196" y="2700"/>
                    </a:cubicBezTo>
                    <a:cubicBezTo>
                      <a:pt x="228" y="3025"/>
                      <a:pt x="358" y="3318"/>
                      <a:pt x="521" y="3545"/>
                    </a:cubicBezTo>
                  </a:path>
                </a:pathLst>
              </a:custGeom>
              <a:solidFill>
                <a:schemeClr val="lt2"/>
              </a:solidFill>
              <a:ln w="10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 name="Google Shape;1228;p32"/>
              <p:cNvSpPr/>
              <p:nvPr/>
            </p:nvSpPr>
            <p:spPr>
              <a:xfrm>
                <a:off x="4990050" y="1932700"/>
                <a:ext cx="52875" cy="88650"/>
              </a:xfrm>
              <a:custGeom>
                <a:avLst/>
                <a:gdLst/>
                <a:ahLst/>
                <a:cxnLst/>
                <a:rect l="l" t="t" r="r" b="b"/>
                <a:pathLst>
                  <a:path w="2115" h="3546" fill="none" extrusionOk="0">
                    <a:moveTo>
                      <a:pt x="2114" y="1"/>
                    </a:moveTo>
                    <a:cubicBezTo>
                      <a:pt x="846" y="228"/>
                      <a:pt x="0" y="1399"/>
                      <a:pt x="195" y="2700"/>
                    </a:cubicBezTo>
                    <a:cubicBezTo>
                      <a:pt x="260" y="3025"/>
                      <a:pt x="358" y="3318"/>
                      <a:pt x="521" y="3545"/>
                    </a:cubicBezTo>
                  </a:path>
                </a:pathLst>
              </a:custGeom>
              <a:solidFill>
                <a:schemeClr val="lt2"/>
              </a:solidFill>
              <a:ln w="10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 name="Google Shape;1229;p32"/>
              <p:cNvSpPr/>
              <p:nvPr/>
            </p:nvSpPr>
            <p:spPr>
              <a:xfrm>
                <a:off x="5370525" y="1870925"/>
                <a:ext cx="52875" cy="88625"/>
              </a:xfrm>
              <a:custGeom>
                <a:avLst/>
                <a:gdLst/>
                <a:ahLst/>
                <a:cxnLst/>
                <a:rect l="l" t="t" r="r" b="b"/>
                <a:pathLst>
                  <a:path w="2115" h="3545" fill="none" extrusionOk="0">
                    <a:moveTo>
                      <a:pt x="2114" y="0"/>
                    </a:moveTo>
                    <a:cubicBezTo>
                      <a:pt x="846" y="195"/>
                      <a:pt x="0" y="1398"/>
                      <a:pt x="196" y="2699"/>
                    </a:cubicBezTo>
                    <a:cubicBezTo>
                      <a:pt x="228" y="3024"/>
                      <a:pt x="358" y="3285"/>
                      <a:pt x="521" y="3545"/>
                    </a:cubicBezTo>
                  </a:path>
                </a:pathLst>
              </a:custGeom>
              <a:solidFill>
                <a:schemeClr val="lt2"/>
              </a:solidFill>
              <a:ln w="10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32"/>
              <p:cNvSpPr/>
              <p:nvPr/>
            </p:nvSpPr>
            <p:spPr>
              <a:xfrm>
                <a:off x="5030700" y="2187175"/>
                <a:ext cx="52850" cy="88625"/>
              </a:xfrm>
              <a:custGeom>
                <a:avLst/>
                <a:gdLst/>
                <a:ahLst/>
                <a:cxnLst/>
                <a:rect l="l" t="t" r="r" b="b"/>
                <a:pathLst>
                  <a:path w="2114" h="3545" fill="none" extrusionOk="0">
                    <a:moveTo>
                      <a:pt x="2114" y="0"/>
                    </a:moveTo>
                    <a:cubicBezTo>
                      <a:pt x="846" y="195"/>
                      <a:pt x="0" y="1366"/>
                      <a:pt x="195" y="2667"/>
                    </a:cubicBezTo>
                    <a:cubicBezTo>
                      <a:pt x="260" y="2992"/>
                      <a:pt x="358" y="3285"/>
                      <a:pt x="521" y="3545"/>
                    </a:cubicBezTo>
                  </a:path>
                </a:pathLst>
              </a:custGeom>
              <a:solidFill>
                <a:schemeClr val="lt2"/>
              </a:solidFill>
              <a:ln w="10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 name="Google Shape;1231;p32"/>
              <p:cNvSpPr/>
              <p:nvPr/>
            </p:nvSpPr>
            <p:spPr>
              <a:xfrm>
                <a:off x="5411175" y="2126200"/>
                <a:ext cx="52875" cy="88625"/>
              </a:xfrm>
              <a:custGeom>
                <a:avLst/>
                <a:gdLst/>
                <a:ahLst/>
                <a:cxnLst/>
                <a:rect l="l" t="t" r="r" b="b"/>
                <a:pathLst>
                  <a:path w="2115" h="3545" fill="none" extrusionOk="0">
                    <a:moveTo>
                      <a:pt x="2114" y="0"/>
                    </a:moveTo>
                    <a:cubicBezTo>
                      <a:pt x="846" y="195"/>
                      <a:pt x="0" y="1366"/>
                      <a:pt x="196" y="2667"/>
                    </a:cubicBezTo>
                    <a:cubicBezTo>
                      <a:pt x="228" y="2992"/>
                      <a:pt x="358" y="3285"/>
                      <a:pt x="521" y="3545"/>
                    </a:cubicBezTo>
                  </a:path>
                </a:pathLst>
              </a:custGeom>
              <a:solidFill>
                <a:schemeClr val="lt2"/>
              </a:solidFill>
              <a:ln w="10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 name="Google Shape;1232;p32"/>
              <p:cNvSpPr/>
              <p:nvPr/>
            </p:nvSpPr>
            <p:spPr>
              <a:xfrm>
                <a:off x="5072150" y="2442450"/>
                <a:ext cx="52875" cy="87825"/>
              </a:xfrm>
              <a:custGeom>
                <a:avLst/>
                <a:gdLst/>
                <a:ahLst/>
                <a:cxnLst/>
                <a:rect l="l" t="t" r="r" b="b"/>
                <a:pathLst>
                  <a:path w="2115" h="3513" fill="none" extrusionOk="0">
                    <a:moveTo>
                      <a:pt x="2115" y="0"/>
                    </a:moveTo>
                    <a:cubicBezTo>
                      <a:pt x="846" y="195"/>
                      <a:pt x="1" y="1366"/>
                      <a:pt x="228" y="2667"/>
                    </a:cubicBezTo>
                    <a:cubicBezTo>
                      <a:pt x="261" y="2992"/>
                      <a:pt x="391" y="3285"/>
                      <a:pt x="554" y="3512"/>
                    </a:cubicBezTo>
                  </a:path>
                </a:pathLst>
              </a:custGeom>
              <a:solidFill>
                <a:schemeClr val="lt2"/>
              </a:solidFill>
              <a:ln w="10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32"/>
              <p:cNvSpPr/>
              <p:nvPr/>
            </p:nvSpPr>
            <p:spPr>
              <a:xfrm>
                <a:off x="5452625" y="2379850"/>
                <a:ext cx="52875" cy="88625"/>
              </a:xfrm>
              <a:custGeom>
                <a:avLst/>
                <a:gdLst/>
                <a:ahLst/>
                <a:cxnLst/>
                <a:rect l="l" t="t" r="r" b="b"/>
                <a:pathLst>
                  <a:path w="2115" h="3545" fill="none" extrusionOk="0">
                    <a:moveTo>
                      <a:pt x="2115" y="0"/>
                    </a:moveTo>
                    <a:cubicBezTo>
                      <a:pt x="846" y="228"/>
                      <a:pt x="1" y="1399"/>
                      <a:pt x="196" y="2699"/>
                    </a:cubicBezTo>
                    <a:cubicBezTo>
                      <a:pt x="229" y="3025"/>
                      <a:pt x="359" y="3317"/>
                      <a:pt x="521" y="3545"/>
                    </a:cubicBezTo>
                  </a:path>
                </a:pathLst>
              </a:custGeom>
              <a:solidFill>
                <a:schemeClr val="lt2"/>
              </a:solidFill>
              <a:ln w="10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234" name="Google Shape;1234;p32"/>
          <p:cNvGrpSpPr/>
          <p:nvPr/>
        </p:nvGrpSpPr>
        <p:grpSpPr>
          <a:xfrm rot="4188766">
            <a:off x="151090" y="4290878"/>
            <a:ext cx="798503" cy="796971"/>
            <a:chOff x="7300864" y="642535"/>
            <a:chExt cx="798477" cy="796946"/>
          </a:xfrm>
        </p:grpSpPr>
        <p:sp>
          <p:nvSpPr>
            <p:cNvPr id="1235" name="Google Shape;1235;p32"/>
            <p:cNvSpPr/>
            <p:nvPr/>
          </p:nvSpPr>
          <p:spPr>
            <a:xfrm rot="2700000">
              <a:off x="7522174" y="655457"/>
              <a:ext cx="355951" cy="771101"/>
            </a:xfrm>
            <a:custGeom>
              <a:avLst/>
              <a:gdLst/>
              <a:ahLst/>
              <a:cxnLst/>
              <a:rect l="l" t="t" r="r" b="b"/>
              <a:pathLst>
                <a:path w="9464" h="20502" extrusionOk="0">
                  <a:moveTo>
                    <a:pt x="5652" y="1"/>
                  </a:moveTo>
                  <a:cubicBezTo>
                    <a:pt x="3915" y="1"/>
                    <a:pt x="2413" y="1288"/>
                    <a:pt x="2147" y="3032"/>
                  </a:cubicBezTo>
                  <a:lnTo>
                    <a:pt x="1204" y="9731"/>
                  </a:lnTo>
                  <a:lnTo>
                    <a:pt x="261" y="16462"/>
                  </a:lnTo>
                  <a:cubicBezTo>
                    <a:pt x="0" y="18381"/>
                    <a:pt x="1366" y="20235"/>
                    <a:pt x="3285" y="20462"/>
                  </a:cubicBezTo>
                  <a:cubicBezTo>
                    <a:pt x="3462" y="20489"/>
                    <a:pt x="3639" y="20502"/>
                    <a:pt x="3813" y="20502"/>
                  </a:cubicBezTo>
                  <a:cubicBezTo>
                    <a:pt x="5549" y="20502"/>
                    <a:pt x="7051" y="19215"/>
                    <a:pt x="7317" y="17471"/>
                  </a:cubicBezTo>
                  <a:lnTo>
                    <a:pt x="8228" y="10771"/>
                  </a:lnTo>
                  <a:lnTo>
                    <a:pt x="9171" y="4040"/>
                  </a:lnTo>
                  <a:cubicBezTo>
                    <a:pt x="9464" y="2089"/>
                    <a:pt x="8065" y="300"/>
                    <a:pt x="6179" y="40"/>
                  </a:cubicBezTo>
                  <a:cubicBezTo>
                    <a:pt x="6002" y="13"/>
                    <a:pt x="5825" y="1"/>
                    <a:pt x="5652" y="1"/>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32"/>
            <p:cNvSpPr/>
            <p:nvPr/>
          </p:nvSpPr>
          <p:spPr>
            <a:xfrm rot="2700000">
              <a:off x="7398266" y="953068"/>
              <a:ext cx="311032" cy="404329"/>
            </a:xfrm>
            <a:custGeom>
              <a:avLst/>
              <a:gdLst/>
              <a:ahLst/>
              <a:cxnLst/>
              <a:rect l="l" t="t" r="r" b="b"/>
              <a:pathLst>
                <a:path w="7721" h="10037" extrusionOk="0">
                  <a:moveTo>
                    <a:pt x="1155" y="0"/>
                  </a:moveTo>
                  <a:lnTo>
                    <a:pt x="274" y="6292"/>
                  </a:lnTo>
                  <a:cubicBezTo>
                    <a:pt x="0" y="8055"/>
                    <a:pt x="1247" y="9727"/>
                    <a:pt x="3070" y="10001"/>
                  </a:cubicBezTo>
                  <a:cubicBezTo>
                    <a:pt x="3233" y="10025"/>
                    <a:pt x="3395" y="10037"/>
                    <a:pt x="3555" y="10037"/>
                  </a:cubicBezTo>
                  <a:cubicBezTo>
                    <a:pt x="5182" y="10037"/>
                    <a:pt x="6590" y="8810"/>
                    <a:pt x="6839" y="7204"/>
                  </a:cubicBezTo>
                  <a:lnTo>
                    <a:pt x="7721" y="912"/>
                  </a:lnTo>
                  <a:lnTo>
                    <a:pt x="1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 name="Google Shape;1237;p32"/>
            <p:cNvSpPr/>
            <p:nvPr/>
          </p:nvSpPr>
          <p:spPr>
            <a:xfrm rot="2700000">
              <a:off x="7692024" y="724979"/>
              <a:ext cx="309823" cy="404088"/>
            </a:xfrm>
            <a:custGeom>
              <a:avLst/>
              <a:gdLst/>
              <a:ahLst/>
              <a:cxnLst/>
              <a:rect l="l" t="t" r="r" b="b"/>
              <a:pathLst>
                <a:path w="7691" h="10031" extrusionOk="0">
                  <a:moveTo>
                    <a:pt x="4174" y="1"/>
                  </a:moveTo>
                  <a:cubicBezTo>
                    <a:pt x="2531" y="1"/>
                    <a:pt x="1103" y="1212"/>
                    <a:pt x="852" y="2858"/>
                  </a:cubicBezTo>
                  <a:lnTo>
                    <a:pt x="0" y="9119"/>
                  </a:lnTo>
                  <a:lnTo>
                    <a:pt x="6566" y="10031"/>
                  </a:lnTo>
                  <a:lnTo>
                    <a:pt x="7447" y="3800"/>
                  </a:lnTo>
                  <a:cubicBezTo>
                    <a:pt x="7691" y="1976"/>
                    <a:pt x="6414" y="304"/>
                    <a:pt x="4621" y="31"/>
                  </a:cubicBezTo>
                  <a:cubicBezTo>
                    <a:pt x="4471" y="11"/>
                    <a:pt x="4322" y="1"/>
                    <a:pt x="4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8" name="Google Shape;1238;p32"/>
          <p:cNvGrpSpPr/>
          <p:nvPr/>
        </p:nvGrpSpPr>
        <p:grpSpPr>
          <a:xfrm>
            <a:off x="926714" y="338535"/>
            <a:ext cx="798477" cy="796946"/>
            <a:chOff x="7632314" y="2652585"/>
            <a:chExt cx="798477" cy="796946"/>
          </a:xfrm>
        </p:grpSpPr>
        <p:sp>
          <p:nvSpPr>
            <p:cNvPr id="1239" name="Google Shape;1239;p32"/>
            <p:cNvSpPr/>
            <p:nvPr/>
          </p:nvSpPr>
          <p:spPr>
            <a:xfrm rot="2700000">
              <a:off x="7853624" y="2665507"/>
              <a:ext cx="355951" cy="771101"/>
            </a:xfrm>
            <a:custGeom>
              <a:avLst/>
              <a:gdLst/>
              <a:ahLst/>
              <a:cxnLst/>
              <a:rect l="l" t="t" r="r" b="b"/>
              <a:pathLst>
                <a:path w="9464" h="20502" extrusionOk="0">
                  <a:moveTo>
                    <a:pt x="5652" y="1"/>
                  </a:moveTo>
                  <a:cubicBezTo>
                    <a:pt x="3915" y="1"/>
                    <a:pt x="2413" y="1288"/>
                    <a:pt x="2147" y="3032"/>
                  </a:cubicBezTo>
                  <a:lnTo>
                    <a:pt x="1204" y="9731"/>
                  </a:lnTo>
                  <a:lnTo>
                    <a:pt x="261" y="16462"/>
                  </a:lnTo>
                  <a:cubicBezTo>
                    <a:pt x="0" y="18381"/>
                    <a:pt x="1366" y="20235"/>
                    <a:pt x="3285" y="20462"/>
                  </a:cubicBezTo>
                  <a:cubicBezTo>
                    <a:pt x="3462" y="20489"/>
                    <a:pt x="3639" y="20502"/>
                    <a:pt x="3813" y="20502"/>
                  </a:cubicBezTo>
                  <a:cubicBezTo>
                    <a:pt x="5549" y="20502"/>
                    <a:pt x="7051" y="19215"/>
                    <a:pt x="7317" y="17471"/>
                  </a:cubicBezTo>
                  <a:lnTo>
                    <a:pt x="8228" y="10771"/>
                  </a:lnTo>
                  <a:lnTo>
                    <a:pt x="9171" y="4040"/>
                  </a:lnTo>
                  <a:cubicBezTo>
                    <a:pt x="9464" y="2089"/>
                    <a:pt x="8065" y="300"/>
                    <a:pt x="6179" y="40"/>
                  </a:cubicBezTo>
                  <a:cubicBezTo>
                    <a:pt x="6002" y="13"/>
                    <a:pt x="5825" y="1"/>
                    <a:pt x="5652" y="1"/>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 name="Google Shape;1240;p32"/>
            <p:cNvSpPr/>
            <p:nvPr/>
          </p:nvSpPr>
          <p:spPr>
            <a:xfrm rot="2700000">
              <a:off x="7729716" y="2963118"/>
              <a:ext cx="311032" cy="404329"/>
            </a:xfrm>
            <a:custGeom>
              <a:avLst/>
              <a:gdLst/>
              <a:ahLst/>
              <a:cxnLst/>
              <a:rect l="l" t="t" r="r" b="b"/>
              <a:pathLst>
                <a:path w="7721" h="10037" extrusionOk="0">
                  <a:moveTo>
                    <a:pt x="1155" y="0"/>
                  </a:moveTo>
                  <a:lnTo>
                    <a:pt x="274" y="6292"/>
                  </a:lnTo>
                  <a:cubicBezTo>
                    <a:pt x="0" y="8055"/>
                    <a:pt x="1247" y="9727"/>
                    <a:pt x="3070" y="10001"/>
                  </a:cubicBezTo>
                  <a:cubicBezTo>
                    <a:pt x="3233" y="10025"/>
                    <a:pt x="3395" y="10037"/>
                    <a:pt x="3555" y="10037"/>
                  </a:cubicBezTo>
                  <a:cubicBezTo>
                    <a:pt x="5182" y="10037"/>
                    <a:pt x="6590" y="8810"/>
                    <a:pt x="6839" y="7204"/>
                  </a:cubicBezTo>
                  <a:lnTo>
                    <a:pt x="7721" y="912"/>
                  </a:lnTo>
                  <a:lnTo>
                    <a:pt x="1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 name="Google Shape;1241;p32"/>
            <p:cNvSpPr/>
            <p:nvPr/>
          </p:nvSpPr>
          <p:spPr>
            <a:xfrm rot="2700000">
              <a:off x="8023474" y="2735029"/>
              <a:ext cx="309823" cy="404088"/>
            </a:xfrm>
            <a:custGeom>
              <a:avLst/>
              <a:gdLst/>
              <a:ahLst/>
              <a:cxnLst/>
              <a:rect l="l" t="t" r="r" b="b"/>
              <a:pathLst>
                <a:path w="7691" h="10031" extrusionOk="0">
                  <a:moveTo>
                    <a:pt x="4174" y="1"/>
                  </a:moveTo>
                  <a:cubicBezTo>
                    <a:pt x="2531" y="1"/>
                    <a:pt x="1103" y="1212"/>
                    <a:pt x="852" y="2858"/>
                  </a:cubicBezTo>
                  <a:lnTo>
                    <a:pt x="0" y="9119"/>
                  </a:lnTo>
                  <a:lnTo>
                    <a:pt x="6566" y="10031"/>
                  </a:lnTo>
                  <a:lnTo>
                    <a:pt x="7447" y="3800"/>
                  </a:lnTo>
                  <a:cubicBezTo>
                    <a:pt x="7691" y="1976"/>
                    <a:pt x="6414" y="304"/>
                    <a:pt x="4621" y="31"/>
                  </a:cubicBezTo>
                  <a:cubicBezTo>
                    <a:pt x="4471" y="11"/>
                    <a:pt x="4322" y="1"/>
                    <a:pt x="41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2" name="Google Shape;1242;p32"/>
          <p:cNvSpPr txBox="1">
            <a:spLocks noGrp="1"/>
          </p:cNvSpPr>
          <p:nvPr>
            <p:ph type="title" idx="2"/>
          </p:nvPr>
        </p:nvSpPr>
        <p:spPr>
          <a:xfrm>
            <a:off x="557562" y="1775282"/>
            <a:ext cx="5436632" cy="2431483"/>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US" sz="1600" b="0" i="0" dirty="0">
                <a:solidFill>
                  <a:srgbClr val="0D0D0D"/>
                </a:solidFill>
                <a:effectLst/>
                <a:highlight>
                  <a:srgbClr val="FFFFFF"/>
                </a:highlight>
                <a:latin typeface="Times New Roman" panose="02020603050405020304" pitchFamily="18" charset="0"/>
                <a:cs typeface="Times New Roman" panose="02020603050405020304" pitchFamily="18" charset="0"/>
              </a:rPr>
              <a:t>Drug Review Analysis is a crucial area of study in the field of healthcare and pharmaceuticals. With the widespread availability of online platforms where users share their experiences with various medications, there exists a wealth of valuable data that can be analyzed to gain insights into the effectiveness, side effects, and overall sentiment surrounding different drugs. In this project, we delve into the realm of drug review analysis, aiming to extract meaningful patterns and information from a large dataset of drug reviews.</a:t>
            </a:r>
            <a:endParaRPr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77"/>
        <p:cNvGrpSpPr/>
        <p:nvPr/>
      </p:nvGrpSpPr>
      <p:grpSpPr>
        <a:xfrm>
          <a:off x="0" y="0"/>
          <a:ext cx="0" cy="0"/>
          <a:chOff x="0" y="0"/>
          <a:chExt cx="0" cy="0"/>
        </a:xfrm>
      </p:grpSpPr>
      <p:sp>
        <p:nvSpPr>
          <p:cNvPr id="1278" name="Google Shape;1278;p34"/>
          <p:cNvSpPr/>
          <p:nvPr/>
        </p:nvSpPr>
        <p:spPr>
          <a:xfrm>
            <a:off x="4480027" y="1152058"/>
            <a:ext cx="4276493" cy="3628817"/>
          </a:xfrm>
          <a:prstGeom prst="roundRect">
            <a:avLst>
              <a:gd name="adj" fmla="val 91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 name="Google Shape;1279;p34"/>
          <p:cNvSpPr txBox="1">
            <a:spLocks noGrp="1"/>
          </p:cNvSpPr>
          <p:nvPr>
            <p:ph type="title"/>
          </p:nvPr>
        </p:nvSpPr>
        <p:spPr>
          <a:xfrm>
            <a:off x="2378640" y="362625"/>
            <a:ext cx="4535116" cy="70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000" dirty="0">
                <a:latin typeface="Times New Roman" panose="02020603050405020304" pitchFamily="18" charset="0"/>
                <a:cs typeface="Times New Roman" panose="02020603050405020304" pitchFamily="18" charset="0"/>
              </a:rPr>
              <a:t>Problem</a:t>
            </a:r>
            <a:r>
              <a:rPr lang="en-US" dirty="0"/>
              <a:t> </a:t>
            </a:r>
            <a:r>
              <a:rPr lang="en-US" sz="4000" dirty="0">
                <a:latin typeface="Times New Roman" panose="02020603050405020304" pitchFamily="18" charset="0"/>
                <a:cs typeface="Times New Roman" panose="02020603050405020304" pitchFamily="18" charset="0"/>
              </a:rPr>
              <a:t>Statement</a:t>
            </a:r>
            <a:endParaRPr dirty="0">
              <a:latin typeface="Times New Roman" panose="02020603050405020304" pitchFamily="18" charset="0"/>
              <a:cs typeface="Times New Roman" panose="02020603050405020304" pitchFamily="18" charset="0"/>
            </a:endParaRPr>
          </a:p>
        </p:txBody>
      </p:sp>
      <p:sp>
        <p:nvSpPr>
          <p:cNvPr id="1280" name="Google Shape;1280;p34"/>
          <p:cNvSpPr txBox="1">
            <a:spLocks noGrp="1"/>
          </p:cNvSpPr>
          <p:nvPr>
            <p:ph type="subTitle" idx="1"/>
          </p:nvPr>
        </p:nvSpPr>
        <p:spPr>
          <a:xfrm>
            <a:off x="4724396" y="1066725"/>
            <a:ext cx="3899214" cy="820499"/>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endParaRPr lang="en-US" sz="1400" b="1"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0" lvl="0" indent="0" algn="just" rtl="0">
              <a:spcBef>
                <a:spcPts val="0"/>
              </a:spcBef>
              <a:spcAft>
                <a:spcPts val="0"/>
              </a:spcAft>
              <a:buNone/>
            </a:pPr>
            <a:r>
              <a:rPr lang="en-US" sz="1400" b="1" i="0" dirty="0">
                <a:solidFill>
                  <a:srgbClr val="0D0D0D"/>
                </a:solidFill>
                <a:effectLst/>
                <a:highlight>
                  <a:srgbClr val="FFFFFF"/>
                </a:highlight>
                <a:latin typeface="Times New Roman" panose="02020603050405020304" pitchFamily="18" charset="0"/>
                <a:cs typeface="Times New Roman" panose="02020603050405020304" pitchFamily="18" charset="0"/>
              </a:rPr>
              <a:t>Understand Effectiveness:</a:t>
            </a:r>
            <a:r>
              <a:rPr lang="en-US" sz="1400" b="0" i="0" dirty="0">
                <a:solidFill>
                  <a:srgbClr val="0D0D0D"/>
                </a:solidFill>
                <a:effectLst/>
                <a:highlight>
                  <a:srgbClr val="FFFFFF"/>
                </a:highlight>
                <a:latin typeface="Times New Roman" panose="02020603050405020304" pitchFamily="18" charset="0"/>
                <a:cs typeface="Times New Roman" panose="02020603050405020304" pitchFamily="18" charset="0"/>
              </a:rPr>
              <a:t> Determined the effectiveness of different drugs in treating specific medical conditions based on user reviews.</a:t>
            </a:r>
            <a:endParaRPr dirty="0">
              <a:latin typeface="Times New Roman" panose="02020603050405020304" pitchFamily="18" charset="0"/>
              <a:cs typeface="Times New Roman" panose="02020603050405020304" pitchFamily="18" charset="0"/>
            </a:endParaRPr>
          </a:p>
        </p:txBody>
      </p:sp>
      <p:sp>
        <p:nvSpPr>
          <p:cNvPr id="1281" name="Google Shape;1281;p34"/>
          <p:cNvSpPr txBox="1">
            <a:spLocks noGrp="1"/>
          </p:cNvSpPr>
          <p:nvPr>
            <p:ph type="subTitle" idx="2"/>
          </p:nvPr>
        </p:nvSpPr>
        <p:spPr>
          <a:xfrm>
            <a:off x="4709798" y="2010003"/>
            <a:ext cx="3913811" cy="1105222"/>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sz="1400" b="1" i="0" dirty="0">
                <a:solidFill>
                  <a:srgbClr val="0D0D0D"/>
                </a:solidFill>
                <a:effectLst/>
                <a:highlight>
                  <a:srgbClr val="FFFFFF"/>
                </a:highlight>
                <a:latin typeface="Times New Roman" panose="02020603050405020304" pitchFamily="18" charset="0"/>
                <a:cs typeface="Times New Roman" panose="02020603050405020304" pitchFamily="18" charset="0"/>
              </a:rPr>
              <a:t>Identify Side Effects:</a:t>
            </a:r>
            <a:r>
              <a:rPr lang="en-US" sz="1400" b="0" i="0" dirty="0">
                <a:solidFill>
                  <a:srgbClr val="0D0D0D"/>
                </a:solidFill>
                <a:effectLst/>
                <a:highlight>
                  <a:srgbClr val="FFFFFF"/>
                </a:highlight>
                <a:latin typeface="Times New Roman" panose="02020603050405020304" pitchFamily="18" charset="0"/>
                <a:cs typeface="Times New Roman" panose="02020603050405020304" pitchFamily="18" charset="0"/>
              </a:rPr>
              <a:t> Identified common side effects associated with different medications to aid in better understanding their safety profiles.</a:t>
            </a:r>
            <a:endParaRPr lang="en-US" b="0" i="0" dirty="0">
              <a:solidFill>
                <a:srgbClr val="0D0D0D"/>
              </a:solidFill>
              <a:effectLst/>
              <a:highlight>
                <a:srgbClr val="FFFFFF"/>
              </a:highlight>
              <a:latin typeface="Söhne"/>
            </a:endParaRPr>
          </a:p>
          <a:p>
            <a:pPr marL="0" lvl="0" indent="0" algn="l" rtl="0">
              <a:spcBef>
                <a:spcPts val="0"/>
              </a:spcBef>
              <a:spcAft>
                <a:spcPts val="0"/>
              </a:spcAft>
              <a:buNone/>
            </a:pPr>
            <a:endParaRPr dirty="0"/>
          </a:p>
        </p:txBody>
      </p:sp>
      <p:sp>
        <p:nvSpPr>
          <p:cNvPr id="1282" name="Google Shape;1282;p34"/>
          <p:cNvSpPr txBox="1">
            <a:spLocks noGrp="1"/>
          </p:cNvSpPr>
          <p:nvPr>
            <p:ph type="subTitle" idx="3"/>
          </p:nvPr>
        </p:nvSpPr>
        <p:spPr>
          <a:xfrm>
            <a:off x="4724395" y="2529577"/>
            <a:ext cx="3899213" cy="2362091"/>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sz="1400" b="1" i="0" dirty="0">
                <a:solidFill>
                  <a:srgbClr val="0D0D0D"/>
                </a:solidFill>
                <a:effectLst/>
                <a:highlight>
                  <a:srgbClr val="FFFFFF"/>
                </a:highlight>
                <a:latin typeface="Times New Roman" panose="02020603050405020304" pitchFamily="18" charset="0"/>
                <a:cs typeface="Times New Roman" panose="02020603050405020304" pitchFamily="18" charset="0"/>
              </a:rPr>
              <a:t>Explore Sentiment:</a:t>
            </a:r>
            <a:r>
              <a:rPr lang="en-US" sz="1400" b="0" i="0" dirty="0">
                <a:solidFill>
                  <a:srgbClr val="0D0D0D"/>
                </a:solidFill>
                <a:effectLst/>
                <a:highlight>
                  <a:srgbClr val="FFFFFF"/>
                </a:highlight>
                <a:latin typeface="Times New Roman" panose="02020603050405020304" pitchFamily="18" charset="0"/>
                <a:cs typeface="Times New Roman" panose="02020603050405020304" pitchFamily="18" charset="0"/>
              </a:rPr>
              <a:t> Analyzed the sentiment of drug reviews to gauge overall user satisfaction and perception of different medications.</a:t>
            </a:r>
            <a:endParaRPr lang="en-US" sz="1400"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lang="en-US" sz="1400" b="0" dirty="0">
              <a:solidFill>
                <a:srgbClr val="0D0D0D"/>
              </a:solidFill>
              <a:highlight>
                <a:srgbClr val="FFFFFF"/>
              </a:highlight>
              <a:latin typeface="Times New Roman" panose="02020603050405020304" pitchFamily="18" charset="0"/>
              <a:cs typeface="Times New Roman" panose="02020603050405020304" pitchFamily="18" charset="0"/>
            </a:endParaRPr>
          </a:p>
          <a:p>
            <a:pPr marL="0" lvl="0" indent="0" algn="just" rtl="0">
              <a:spcBef>
                <a:spcPts val="0"/>
              </a:spcBef>
              <a:spcAft>
                <a:spcPts val="0"/>
              </a:spcAft>
              <a:buNone/>
            </a:pPr>
            <a:r>
              <a:rPr lang="en-US" sz="1400" b="1" i="0" dirty="0">
                <a:solidFill>
                  <a:srgbClr val="0D0D0D"/>
                </a:solidFill>
                <a:effectLst/>
                <a:highlight>
                  <a:srgbClr val="FFFFFF"/>
                </a:highlight>
                <a:latin typeface="Times New Roman" panose="02020603050405020304" pitchFamily="18" charset="0"/>
                <a:cs typeface="Times New Roman" panose="02020603050405020304" pitchFamily="18" charset="0"/>
              </a:rPr>
              <a:t>Model Building:</a:t>
            </a:r>
            <a:r>
              <a:rPr lang="en-US" sz="1400" b="0" i="0" dirty="0">
                <a:solidFill>
                  <a:srgbClr val="0D0D0D"/>
                </a:solidFill>
                <a:effectLst/>
                <a:highlight>
                  <a:srgbClr val="FFFFFF"/>
                </a:highlight>
                <a:latin typeface="Times New Roman" panose="02020603050405020304" pitchFamily="18" charset="0"/>
                <a:cs typeface="Times New Roman" panose="02020603050405020304" pitchFamily="18" charset="0"/>
              </a:rPr>
              <a:t> Implemented machine learning and deep learning models to classify drugs effectiveness based on reviews and ratings.</a:t>
            </a:r>
            <a:endParaRPr sz="1400" dirty="0">
              <a:latin typeface="Times New Roman" panose="02020603050405020304" pitchFamily="18" charset="0"/>
              <a:cs typeface="Times New Roman" panose="02020603050405020304" pitchFamily="18" charset="0"/>
            </a:endParaRPr>
          </a:p>
        </p:txBody>
      </p:sp>
      <p:grpSp>
        <p:nvGrpSpPr>
          <p:cNvPr id="1283" name="Google Shape;1283;p34"/>
          <p:cNvGrpSpPr/>
          <p:nvPr/>
        </p:nvGrpSpPr>
        <p:grpSpPr>
          <a:xfrm rot="-3897375">
            <a:off x="538235" y="2429685"/>
            <a:ext cx="2808917" cy="1112384"/>
            <a:chOff x="1033313" y="2373800"/>
            <a:chExt cx="999700" cy="395900"/>
          </a:xfrm>
        </p:grpSpPr>
        <p:sp>
          <p:nvSpPr>
            <p:cNvPr id="1284" name="Google Shape;1284;p34"/>
            <p:cNvSpPr/>
            <p:nvPr/>
          </p:nvSpPr>
          <p:spPr>
            <a:xfrm>
              <a:off x="1033575" y="2373800"/>
              <a:ext cx="999175" cy="395900"/>
            </a:xfrm>
            <a:custGeom>
              <a:avLst/>
              <a:gdLst/>
              <a:ahLst/>
              <a:cxnLst/>
              <a:rect l="l" t="t" r="r" b="b"/>
              <a:pathLst>
                <a:path w="39967" h="15836" extrusionOk="0">
                  <a:moveTo>
                    <a:pt x="0" y="0"/>
                  </a:moveTo>
                  <a:lnTo>
                    <a:pt x="0" y="14617"/>
                  </a:lnTo>
                  <a:lnTo>
                    <a:pt x="0" y="14912"/>
                  </a:lnTo>
                  <a:lnTo>
                    <a:pt x="0" y="15836"/>
                  </a:lnTo>
                  <a:lnTo>
                    <a:pt x="23438" y="15836"/>
                  </a:lnTo>
                  <a:lnTo>
                    <a:pt x="23438" y="14744"/>
                  </a:lnTo>
                  <a:lnTo>
                    <a:pt x="37026" y="14744"/>
                  </a:lnTo>
                  <a:cubicBezTo>
                    <a:pt x="38644" y="14744"/>
                    <a:pt x="39967" y="13441"/>
                    <a:pt x="39967" y="11803"/>
                  </a:cubicBezTo>
                  <a:lnTo>
                    <a:pt x="39967" y="7897"/>
                  </a:lnTo>
                  <a:lnTo>
                    <a:pt x="39967" y="3991"/>
                  </a:lnTo>
                  <a:cubicBezTo>
                    <a:pt x="39967" y="3886"/>
                    <a:pt x="39967" y="3781"/>
                    <a:pt x="39925" y="3676"/>
                  </a:cubicBezTo>
                  <a:cubicBezTo>
                    <a:pt x="39967" y="3676"/>
                    <a:pt x="39967" y="3655"/>
                    <a:pt x="39925" y="3613"/>
                  </a:cubicBezTo>
                  <a:cubicBezTo>
                    <a:pt x="39925" y="3550"/>
                    <a:pt x="39904" y="3487"/>
                    <a:pt x="39904" y="3403"/>
                  </a:cubicBezTo>
                  <a:cubicBezTo>
                    <a:pt x="39904" y="3361"/>
                    <a:pt x="39883" y="3340"/>
                    <a:pt x="39883" y="3277"/>
                  </a:cubicBezTo>
                  <a:cubicBezTo>
                    <a:pt x="39862" y="3235"/>
                    <a:pt x="39862" y="3172"/>
                    <a:pt x="39820" y="3088"/>
                  </a:cubicBezTo>
                  <a:cubicBezTo>
                    <a:pt x="39799" y="3046"/>
                    <a:pt x="39799" y="3025"/>
                    <a:pt x="39778" y="2962"/>
                  </a:cubicBezTo>
                  <a:cubicBezTo>
                    <a:pt x="39757" y="2920"/>
                    <a:pt x="39715" y="2857"/>
                    <a:pt x="39715" y="2815"/>
                  </a:cubicBezTo>
                  <a:cubicBezTo>
                    <a:pt x="39694" y="2752"/>
                    <a:pt x="39694" y="2730"/>
                    <a:pt x="39673" y="2709"/>
                  </a:cubicBezTo>
                  <a:lnTo>
                    <a:pt x="39589" y="2541"/>
                  </a:lnTo>
                  <a:cubicBezTo>
                    <a:pt x="39568" y="2520"/>
                    <a:pt x="39547" y="2457"/>
                    <a:pt x="39505" y="2436"/>
                  </a:cubicBezTo>
                  <a:cubicBezTo>
                    <a:pt x="39484" y="2394"/>
                    <a:pt x="39463" y="2331"/>
                    <a:pt x="39400" y="2310"/>
                  </a:cubicBezTo>
                  <a:cubicBezTo>
                    <a:pt x="39379" y="2289"/>
                    <a:pt x="39358" y="2226"/>
                    <a:pt x="39337" y="2205"/>
                  </a:cubicBezTo>
                  <a:cubicBezTo>
                    <a:pt x="39295" y="2142"/>
                    <a:pt x="39253" y="2121"/>
                    <a:pt x="39232" y="2079"/>
                  </a:cubicBezTo>
                  <a:lnTo>
                    <a:pt x="39148" y="1995"/>
                  </a:lnTo>
                  <a:lnTo>
                    <a:pt x="39022" y="1869"/>
                  </a:lnTo>
                  <a:lnTo>
                    <a:pt x="38959" y="1806"/>
                  </a:lnTo>
                  <a:lnTo>
                    <a:pt x="38938" y="1785"/>
                  </a:lnTo>
                  <a:lnTo>
                    <a:pt x="38854" y="1701"/>
                  </a:lnTo>
                  <a:cubicBezTo>
                    <a:pt x="38812" y="1680"/>
                    <a:pt x="38770" y="1617"/>
                    <a:pt x="38728" y="1596"/>
                  </a:cubicBezTo>
                  <a:cubicBezTo>
                    <a:pt x="38707" y="1575"/>
                    <a:pt x="38665" y="1575"/>
                    <a:pt x="38644" y="1554"/>
                  </a:cubicBezTo>
                  <a:cubicBezTo>
                    <a:pt x="38602" y="1512"/>
                    <a:pt x="38539" y="1491"/>
                    <a:pt x="38497" y="1449"/>
                  </a:cubicBezTo>
                  <a:cubicBezTo>
                    <a:pt x="38455" y="1407"/>
                    <a:pt x="38434" y="1407"/>
                    <a:pt x="38413" y="1386"/>
                  </a:cubicBezTo>
                  <a:lnTo>
                    <a:pt x="38245" y="1302"/>
                  </a:lnTo>
                  <a:cubicBezTo>
                    <a:pt x="38224" y="1302"/>
                    <a:pt x="38203" y="1281"/>
                    <a:pt x="38161" y="1281"/>
                  </a:cubicBezTo>
                  <a:cubicBezTo>
                    <a:pt x="38119" y="1260"/>
                    <a:pt x="38056" y="1239"/>
                    <a:pt x="37993" y="1239"/>
                  </a:cubicBezTo>
                  <a:cubicBezTo>
                    <a:pt x="37972" y="1239"/>
                    <a:pt x="37930" y="1197"/>
                    <a:pt x="37909" y="1197"/>
                  </a:cubicBezTo>
                  <a:cubicBezTo>
                    <a:pt x="37867" y="1176"/>
                    <a:pt x="37782" y="1176"/>
                    <a:pt x="37719" y="1155"/>
                  </a:cubicBezTo>
                  <a:cubicBezTo>
                    <a:pt x="37698" y="1155"/>
                    <a:pt x="37677" y="1134"/>
                    <a:pt x="37614" y="1134"/>
                  </a:cubicBezTo>
                  <a:cubicBezTo>
                    <a:pt x="37572" y="1134"/>
                    <a:pt x="37488" y="1092"/>
                    <a:pt x="37446" y="1092"/>
                  </a:cubicBezTo>
                  <a:lnTo>
                    <a:pt x="37362" y="1092"/>
                  </a:lnTo>
                  <a:cubicBezTo>
                    <a:pt x="37257" y="1092"/>
                    <a:pt x="37173" y="1071"/>
                    <a:pt x="37068" y="1071"/>
                  </a:cubicBezTo>
                  <a:lnTo>
                    <a:pt x="23522" y="1071"/>
                  </a:lnTo>
                  <a:lnTo>
                    <a:pt x="23522" y="0"/>
                  </a:lnTo>
                  <a:close/>
                </a:path>
              </a:pathLst>
            </a:custGeom>
            <a:solidFill>
              <a:schemeClr val="accent3"/>
            </a:solidFill>
            <a:ln w="114300" cap="flat" cmpd="sng">
              <a:solidFill>
                <a:schemeClr val="accent3"/>
              </a:solidFill>
              <a:prstDash val="solid"/>
              <a:round/>
              <a:headEnd type="none" w="sm" len="sm"/>
              <a:tailEnd type="none" w="sm" len="sm"/>
            </a:ln>
            <a:effectLst>
              <a:outerShdw dist="85725"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85" name="Google Shape;1285;p34"/>
            <p:cNvGrpSpPr/>
            <p:nvPr/>
          </p:nvGrpSpPr>
          <p:grpSpPr>
            <a:xfrm>
              <a:off x="1033313" y="2373800"/>
              <a:ext cx="999700" cy="395900"/>
              <a:chOff x="4294075" y="3041775"/>
              <a:chExt cx="999700" cy="395900"/>
            </a:xfrm>
          </p:grpSpPr>
          <p:sp>
            <p:nvSpPr>
              <p:cNvPr id="1286" name="Google Shape;1286;p34"/>
              <p:cNvSpPr/>
              <p:nvPr/>
            </p:nvSpPr>
            <p:spPr>
              <a:xfrm>
                <a:off x="4707300" y="3068525"/>
                <a:ext cx="586475" cy="341850"/>
              </a:xfrm>
              <a:custGeom>
                <a:avLst/>
                <a:gdLst/>
                <a:ahLst/>
                <a:cxnLst/>
                <a:rect l="l" t="t" r="r" b="b"/>
                <a:pathLst>
                  <a:path w="23459" h="13674" extrusionOk="0">
                    <a:moveTo>
                      <a:pt x="20536" y="1"/>
                    </a:moveTo>
                    <a:cubicBezTo>
                      <a:pt x="20523" y="1"/>
                      <a:pt x="20510" y="1"/>
                      <a:pt x="20498" y="1"/>
                    </a:cubicBezTo>
                    <a:lnTo>
                      <a:pt x="2961" y="1"/>
                    </a:lnTo>
                    <a:cubicBezTo>
                      <a:pt x="1323" y="1"/>
                      <a:pt x="0" y="1303"/>
                      <a:pt x="0" y="2941"/>
                    </a:cubicBezTo>
                    <a:lnTo>
                      <a:pt x="0" y="10733"/>
                    </a:lnTo>
                    <a:cubicBezTo>
                      <a:pt x="0" y="11972"/>
                      <a:pt x="777" y="13022"/>
                      <a:pt x="1848" y="13463"/>
                    </a:cubicBezTo>
                    <a:cubicBezTo>
                      <a:pt x="2184" y="13589"/>
                      <a:pt x="2562" y="13673"/>
                      <a:pt x="2961" y="13673"/>
                    </a:cubicBezTo>
                    <a:lnTo>
                      <a:pt x="20519" y="13673"/>
                    </a:lnTo>
                    <a:cubicBezTo>
                      <a:pt x="22136" y="13673"/>
                      <a:pt x="23459" y="12350"/>
                      <a:pt x="23459" y="10733"/>
                    </a:cubicBezTo>
                    <a:lnTo>
                      <a:pt x="23459" y="2941"/>
                    </a:lnTo>
                    <a:cubicBezTo>
                      <a:pt x="23459" y="1316"/>
                      <a:pt x="22136" y="1"/>
                      <a:pt x="205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 name="Google Shape;1287;p34"/>
              <p:cNvSpPr/>
              <p:nvPr/>
            </p:nvSpPr>
            <p:spPr>
              <a:xfrm>
                <a:off x="4707300" y="3239700"/>
                <a:ext cx="586475" cy="171200"/>
              </a:xfrm>
              <a:custGeom>
                <a:avLst/>
                <a:gdLst/>
                <a:ahLst/>
                <a:cxnLst/>
                <a:rect l="l" t="t" r="r" b="b"/>
                <a:pathLst>
                  <a:path w="23459" h="6848" extrusionOk="0">
                    <a:moveTo>
                      <a:pt x="0" y="1"/>
                    </a:moveTo>
                    <a:lnTo>
                      <a:pt x="0" y="3907"/>
                    </a:lnTo>
                    <a:cubicBezTo>
                      <a:pt x="0" y="5146"/>
                      <a:pt x="777" y="6196"/>
                      <a:pt x="1848" y="6637"/>
                    </a:cubicBezTo>
                    <a:cubicBezTo>
                      <a:pt x="2184" y="6763"/>
                      <a:pt x="2562" y="6847"/>
                      <a:pt x="2961" y="6847"/>
                    </a:cubicBezTo>
                    <a:lnTo>
                      <a:pt x="20519" y="6847"/>
                    </a:lnTo>
                    <a:cubicBezTo>
                      <a:pt x="22136" y="6847"/>
                      <a:pt x="23459" y="5545"/>
                      <a:pt x="23459" y="3907"/>
                    </a:cubicBezTo>
                    <a:lnTo>
                      <a:pt x="23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 name="Google Shape;1288;p34"/>
              <p:cNvSpPr/>
              <p:nvPr/>
            </p:nvSpPr>
            <p:spPr>
              <a:xfrm>
                <a:off x="4755600" y="3122625"/>
                <a:ext cx="89800" cy="79825"/>
              </a:xfrm>
              <a:custGeom>
                <a:avLst/>
                <a:gdLst/>
                <a:ahLst/>
                <a:cxnLst/>
                <a:rect l="l" t="t" r="r" b="b"/>
                <a:pathLst>
                  <a:path w="3592" h="3193" extrusionOk="0">
                    <a:moveTo>
                      <a:pt x="1155" y="0"/>
                    </a:moveTo>
                    <a:cubicBezTo>
                      <a:pt x="966" y="0"/>
                      <a:pt x="819" y="84"/>
                      <a:pt x="735" y="252"/>
                    </a:cubicBezTo>
                    <a:lnTo>
                      <a:pt x="84" y="1366"/>
                    </a:lnTo>
                    <a:cubicBezTo>
                      <a:pt x="0" y="1513"/>
                      <a:pt x="0" y="1681"/>
                      <a:pt x="84" y="1849"/>
                    </a:cubicBezTo>
                    <a:lnTo>
                      <a:pt x="672" y="2899"/>
                    </a:lnTo>
                    <a:lnTo>
                      <a:pt x="714" y="2941"/>
                    </a:lnTo>
                    <a:cubicBezTo>
                      <a:pt x="819" y="3088"/>
                      <a:pt x="966" y="3193"/>
                      <a:pt x="1134" y="3193"/>
                    </a:cubicBezTo>
                    <a:lnTo>
                      <a:pt x="2436" y="3193"/>
                    </a:lnTo>
                    <a:cubicBezTo>
                      <a:pt x="2625" y="3193"/>
                      <a:pt x="2772" y="3109"/>
                      <a:pt x="2856" y="2941"/>
                    </a:cubicBezTo>
                    <a:lnTo>
                      <a:pt x="3507" y="1828"/>
                    </a:lnTo>
                    <a:cubicBezTo>
                      <a:pt x="3591" y="1681"/>
                      <a:pt x="3591" y="1492"/>
                      <a:pt x="3549" y="1345"/>
                    </a:cubicBezTo>
                    <a:lnTo>
                      <a:pt x="2982" y="420"/>
                    </a:lnTo>
                    <a:lnTo>
                      <a:pt x="2877" y="252"/>
                    </a:lnTo>
                    <a:cubicBezTo>
                      <a:pt x="2772" y="84"/>
                      <a:pt x="2625" y="0"/>
                      <a:pt x="2457" y="0"/>
                    </a:cubicBezTo>
                    <a:close/>
                  </a:path>
                </a:pathLst>
              </a:custGeom>
              <a:solidFill>
                <a:srgbClr val="FFBF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 name="Google Shape;1289;p34"/>
              <p:cNvSpPr/>
              <p:nvPr/>
            </p:nvSpPr>
            <p:spPr>
              <a:xfrm>
                <a:off x="4796550" y="3122100"/>
                <a:ext cx="7900" cy="80350"/>
              </a:xfrm>
              <a:custGeom>
                <a:avLst/>
                <a:gdLst/>
                <a:ahLst/>
                <a:cxnLst/>
                <a:rect l="l" t="t" r="r" b="b"/>
                <a:pathLst>
                  <a:path w="316" h="3214" extrusionOk="0">
                    <a:moveTo>
                      <a:pt x="0" y="0"/>
                    </a:moveTo>
                    <a:lnTo>
                      <a:pt x="0" y="3214"/>
                    </a:lnTo>
                    <a:lnTo>
                      <a:pt x="315" y="3214"/>
                    </a:lnTo>
                    <a:lnTo>
                      <a:pt x="31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 name="Google Shape;1290;p34"/>
              <p:cNvSpPr/>
              <p:nvPr/>
            </p:nvSpPr>
            <p:spPr>
              <a:xfrm>
                <a:off x="4762950" y="3128525"/>
                <a:ext cx="24175" cy="67100"/>
              </a:xfrm>
              <a:custGeom>
                <a:avLst/>
                <a:gdLst/>
                <a:ahLst/>
                <a:cxnLst/>
                <a:rect l="l" t="t" r="r" b="b"/>
                <a:pathLst>
                  <a:path w="967" h="2684" extrusionOk="0">
                    <a:moveTo>
                      <a:pt x="764" y="1"/>
                    </a:moveTo>
                    <a:cubicBezTo>
                      <a:pt x="718" y="1"/>
                      <a:pt x="677" y="29"/>
                      <a:pt x="651" y="79"/>
                    </a:cubicBezTo>
                    <a:lnTo>
                      <a:pt x="42" y="1214"/>
                    </a:lnTo>
                    <a:cubicBezTo>
                      <a:pt x="0" y="1319"/>
                      <a:pt x="0" y="1424"/>
                      <a:pt x="42" y="1529"/>
                    </a:cubicBezTo>
                    <a:lnTo>
                      <a:pt x="651" y="2600"/>
                    </a:lnTo>
                    <a:cubicBezTo>
                      <a:pt x="672" y="2663"/>
                      <a:pt x="735" y="2684"/>
                      <a:pt x="777" y="2684"/>
                    </a:cubicBezTo>
                    <a:cubicBezTo>
                      <a:pt x="798" y="2684"/>
                      <a:pt x="840" y="2684"/>
                      <a:pt x="861" y="2663"/>
                    </a:cubicBezTo>
                    <a:cubicBezTo>
                      <a:pt x="945" y="2642"/>
                      <a:pt x="966" y="2537"/>
                      <a:pt x="903" y="2453"/>
                    </a:cubicBezTo>
                    <a:lnTo>
                      <a:pt x="357" y="1445"/>
                    </a:lnTo>
                    <a:cubicBezTo>
                      <a:pt x="336" y="1403"/>
                      <a:pt x="336" y="1340"/>
                      <a:pt x="357" y="1298"/>
                    </a:cubicBezTo>
                    <a:lnTo>
                      <a:pt x="903" y="247"/>
                    </a:lnTo>
                    <a:cubicBezTo>
                      <a:pt x="966" y="163"/>
                      <a:pt x="924" y="79"/>
                      <a:pt x="861" y="37"/>
                    </a:cubicBezTo>
                    <a:cubicBezTo>
                      <a:pt x="828" y="13"/>
                      <a:pt x="795" y="1"/>
                      <a:pt x="7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 name="Google Shape;1291;p34"/>
              <p:cNvSpPr/>
              <p:nvPr/>
            </p:nvSpPr>
            <p:spPr>
              <a:xfrm>
                <a:off x="4772400" y="3133125"/>
                <a:ext cx="73000" cy="69325"/>
              </a:xfrm>
              <a:custGeom>
                <a:avLst/>
                <a:gdLst/>
                <a:ahLst/>
                <a:cxnLst/>
                <a:rect l="l" t="t" r="r" b="b"/>
                <a:pathLst>
                  <a:path w="2920" h="2773" extrusionOk="0">
                    <a:moveTo>
                      <a:pt x="2289" y="0"/>
                    </a:moveTo>
                    <a:cubicBezTo>
                      <a:pt x="2037" y="399"/>
                      <a:pt x="1680" y="882"/>
                      <a:pt x="1260" y="1324"/>
                    </a:cubicBezTo>
                    <a:cubicBezTo>
                      <a:pt x="1155" y="1429"/>
                      <a:pt x="1050" y="1555"/>
                      <a:pt x="945" y="1660"/>
                    </a:cubicBezTo>
                    <a:cubicBezTo>
                      <a:pt x="798" y="1828"/>
                      <a:pt x="630" y="1975"/>
                      <a:pt x="462" y="2143"/>
                    </a:cubicBezTo>
                    <a:cubicBezTo>
                      <a:pt x="378" y="2206"/>
                      <a:pt x="273" y="2269"/>
                      <a:pt x="189" y="2353"/>
                    </a:cubicBezTo>
                    <a:cubicBezTo>
                      <a:pt x="147" y="2395"/>
                      <a:pt x="63" y="2416"/>
                      <a:pt x="0" y="2479"/>
                    </a:cubicBezTo>
                    <a:lnTo>
                      <a:pt x="42" y="2521"/>
                    </a:lnTo>
                    <a:cubicBezTo>
                      <a:pt x="147" y="2668"/>
                      <a:pt x="294" y="2773"/>
                      <a:pt x="462" y="2773"/>
                    </a:cubicBezTo>
                    <a:lnTo>
                      <a:pt x="1764" y="2773"/>
                    </a:lnTo>
                    <a:cubicBezTo>
                      <a:pt x="1953" y="2773"/>
                      <a:pt x="2100" y="2689"/>
                      <a:pt x="2184" y="2521"/>
                    </a:cubicBezTo>
                    <a:lnTo>
                      <a:pt x="2835" y="1408"/>
                    </a:lnTo>
                    <a:cubicBezTo>
                      <a:pt x="2919" y="1261"/>
                      <a:pt x="2919" y="1072"/>
                      <a:pt x="2835" y="925"/>
                    </a:cubicBezTo>
                    <a:lnTo>
                      <a:pt x="2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 name="Google Shape;1292;p34"/>
              <p:cNvSpPr/>
              <p:nvPr/>
            </p:nvSpPr>
            <p:spPr>
              <a:xfrm>
                <a:off x="4888950" y="3122625"/>
                <a:ext cx="89800" cy="79825"/>
              </a:xfrm>
              <a:custGeom>
                <a:avLst/>
                <a:gdLst/>
                <a:ahLst/>
                <a:cxnLst/>
                <a:rect l="l" t="t" r="r" b="b"/>
                <a:pathLst>
                  <a:path w="3592" h="3193" extrusionOk="0">
                    <a:moveTo>
                      <a:pt x="1156" y="0"/>
                    </a:moveTo>
                    <a:cubicBezTo>
                      <a:pt x="967" y="0"/>
                      <a:pt x="799" y="84"/>
                      <a:pt x="736" y="252"/>
                    </a:cubicBezTo>
                    <a:lnTo>
                      <a:pt x="64" y="1366"/>
                    </a:lnTo>
                    <a:cubicBezTo>
                      <a:pt x="1" y="1513"/>
                      <a:pt x="1" y="1681"/>
                      <a:pt x="64" y="1849"/>
                    </a:cubicBezTo>
                    <a:lnTo>
                      <a:pt x="673" y="2899"/>
                    </a:lnTo>
                    <a:lnTo>
                      <a:pt x="694" y="2941"/>
                    </a:lnTo>
                    <a:cubicBezTo>
                      <a:pt x="799" y="3088"/>
                      <a:pt x="967" y="3193"/>
                      <a:pt x="1114" y="3193"/>
                    </a:cubicBezTo>
                    <a:lnTo>
                      <a:pt x="2437" y="3193"/>
                    </a:lnTo>
                    <a:cubicBezTo>
                      <a:pt x="2626" y="3193"/>
                      <a:pt x="2773" y="3109"/>
                      <a:pt x="2857" y="2941"/>
                    </a:cubicBezTo>
                    <a:lnTo>
                      <a:pt x="3508" y="1828"/>
                    </a:lnTo>
                    <a:cubicBezTo>
                      <a:pt x="3592" y="1681"/>
                      <a:pt x="3592" y="1492"/>
                      <a:pt x="3529" y="1345"/>
                    </a:cubicBezTo>
                    <a:lnTo>
                      <a:pt x="2983" y="420"/>
                    </a:lnTo>
                    <a:lnTo>
                      <a:pt x="2878" y="252"/>
                    </a:lnTo>
                    <a:cubicBezTo>
                      <a:pt x="2773" y="84"/>
                      <a:pt x="2626" y="0"/>
                      <a:pt x="24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 name="Google Shape;1293;p34"/>
              <p:cNvSpPr/>
              <p:nvPr/>
            </p:nvSpPr>
            <p:spPr>
              <a:xfrm>
                <a:off x="4929900" y="3122100"/>
                <a:ext cx="7900" cy="80350"/>
              </a:xfrm>
              <a:custGeom>
                <a:avLst/>
                <a:gdLst/>
                <a:ahLst/>
                <a:cxnLst/>
                <a:rect l="l" t="t" r="r" b="b"/>
                <a:pathLst>
                  <a:path w="316" h="3214" extrusionOk="0">
                    <a:moveTo>
                      <a:pt x="1" y="0"/>
                    </a:moveTo>
                    <a:lnTo>
                      <a:pt x="1" y="3214"/>
                    </a:lnTo>
                    <a:lnTo>
                      <a:pt x="316" y="3214"/>
                    </a:lnTo>
                    <a:lnTo>
                      <a:pt x="3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 name="Google Shape;1294;p34"/>
              <p:cNvSpPr/>
              <p:nvPr/>
            </p:nvSpPr>
            <p:spPr>
              <a:xfrm>
                <a:off x="4895250" y="3128525"/>
                <a:ext cx="24175" cy="67100"/>
              </a:xfrm>
              <a:custGeom>
                <a:avLst/>
                <a:gdLst/>
                <a:ahLst/>
                <a:cxnLst/>
                <a:rect l="l" t="t" r="r" b="b"/>
                <a:pathLst>
                  <a:path w="967" h="2684" extrusionOk="0">
                    <a:moveTo>
                      <a:pt x="780" y="1"/>
                    </a:moveTo>
                    <a:cubicBezTo>
                      <a:pt x="736" y="1"/>
                      <a:pt x="690" y="29"/>
                      <a:pt x="652" y="79"/>
                    </a:cubicBezTo>
                    <a:lnTo>
                      <a:pt x="64" y="1214"/>
                    </a:lnTo>
                    <a:cubicBezTo>
                      <a:pt x="1" y="1319"/>
                      <a:pt x="1" y="1424"/>
                      <a:pt x="64" y="1529"/>
                    </a:cubicBezTo>
                    <a:lnTo>
                      <a:pt x="652" y="2600"/>
                    </a:lnTo>
                    <a:cubicBezTo>
                      <a:pt x="694" y="2663"/>
                      <a:pt x="736" y="2684"/>
                      <a:pt x="799" y="2684"/>
                    </a:cubicBezTo>
                    <a:cubicBezTo>
                      <a:pt x="820" y="2684"/>
                      <a:pt x="841" y="2684"/>
                      <a:pt x="862" y="2663"/>
                    </a:cubicBezTo>
                    <a:cubicBezTo>
                      <a:pt x="946" y="2642"/>
                      <a:pt x="967" y="2537"/>
                      <a:pt x="925" y="2453"/>
                    </a:cubicBezTo>
                    <a:lnTo>
                      <a:pt x="379" y="1445"/>
                    </a:lnTo>
                    <a:cubicBezTo>
                      <a:pt x="337" y="1403"/>
                      <a:pt x="337" y="1340"/>
                      <a:pt x="379" y="1298"/>
                    </a:cubicBezTo>
                    <a:lnTo>
                      <a:pt x="925" y="247"/>
                    </a:lnTo>
                    <a:cubicBezTo>
                      <a:pt x="967" y="163"/>
                      <a:pt x="946" y="79"/>
                      <a:pt x="862" y="37"/>
                    </a:cubicBezTo>
                    <a:cubicBezTo>
                      <a:pt x="837" y="13"/>
                      <a:pt x="809" y="1"/>
                      <a:pt x="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 name="Google Shape;1295;p34"/>
              <p:cNvSpPr/>
              <p:nvPr/>
            </p:nvSpPr>
            <p:spPr>
              <a:xfrm>
                <a:off x="5021800" y="3122625"/>
                <a:ext cx="90325" cy="79825"/>
              </a:xfrm>
              <a:custGeom>
                <a:avLst/>
                <a:gdLst/>
                <a:ahLst/>
                <a:cxnLst/>
                <a:rect l="l" t="t" r="r" b="b"/>
                <a:pathLst>
                  <a:path w="3613" h="3193" extrusionOk="0">
                    <a:moveTo>
                      <a:pt x="1155" y="0"/>
                    </a:moveTo>
                    <a:cubicBezTo>
                      <a:pt x="966" y="0"/>
                      <a:pt x="819" y="84"/>
                      <a:pt x="735" y="252"/>
                    </a:cubicBezTo>
                    <a:lnTo>
                      <a:pt x="84" y="1366"/>
                    </a:lnTo>
                    <a:cubicBezTo>
                      <a:pt x="0" y="1513"/>
                      <a:pt x="0" y="1681"/>
                      <a:pt x="84" y="1849"/>
                    </a:cubicBezTo>
                    <a:lnTo>
                      <a:pt x="693" y="2899"/>
                    </a:lnTo>
                    <a:lnTo>
                      <a:pt x="714" y="2941"/>
                    </a:lnTo>
                    <a:cubicBezTo>
                      <a:pt x="819" y="3088"/>
                      <a:pt x="966" y="3193"/>
                      <a:pt x="1134" y="3193"/>
                    </a:cubicBezTo>
                    <a:lnTo>
                      <a:pt x="2457" y="3193"/>
                    </a:lnTo>
                    <a:cubicBezTo>
                      <a:pt x="2625" y="3193"/>
                      <a:pt x="2793" y="3109"/>
                      <a:pt x="2877" y="2941"/>
                    </a:cubicBezTo>
                    <a:lnTo>
                      <a:pt x="3528" y="1828"/>
                    </a:lnTo>
                    <a:cubicBezTo>
                      <a:pt x="3612" y="1681"/>
                      <a:pt x="3612" y="1492"/>
                      <a:pt x="3549" y="1345"/>
                    </a:cubicBezTo>
                    <a:lnTo>
                      <a:pt x="3003" y="420"/>
                    </a:lnTo>
                    <a:lnTo>
                      <a:pt x="2898" y="252"/>
                    </a:lnTo>
                    <a:cubicBezTo>
                      <a:pt x="2793" y="84"/>
                      <a:pt x="2625" y="0"/>
                      <a:pt x="24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 name="Google Shape;1296;p34"/>
              <p:cNvSpPr/>
              <p:nvPr/>
            </p:nvSpPr>
            <p:spPr>
              <a:xfrm>
                <a:off x="5062750" y="3122100"/>
                <a:ext cx="7900" cy="80350"/>
              </a:xfrm>
              <a:custGeom>
                <a:avLst/>
                <a:gdLst/>
                <a:ahLst/>
                <a:cxnLst/>
                <a:rect l="l" t="t" r="r" b="b"/>
                <a:pathLst>
                  <a:path w="316" h="3214" extrusionOk="0">
                    <a:moveTo>
                      <a:pt x="0" y="0"/>
                    </a:moveTo>
                    <a:lnTo>
                      <a:pt x="0" y="3214"/>
                    </a:lnTo>
                    <a:lnTo>
                      <a:pt x="315" y="3214"/>
                    </a:lnTo>
                    <a:lnTo>
                      <a:pt x="3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 name="Google Shape;1297;p34"/>
              <p:cNvSpPr/>
              <p:nvPr/>
            </p:nvSpPr>
            <p:spPr>
              <a:xfrm>
                <a:off x="5028625" y="3128525"/>
                <a:ext cx="24175" cy="67100"/>
              </a:xfrm>
              <a:custGeom>
                <a:avLst/>
                <a:gdLst/>
                <a:ahLst/>
                <a:cxnLst/>
                <a:rect l="l" t="t" r="r" b="b"/>
                <a:pathLst>
                  <a:path w="967" h="2684" extrusionOk="0">
                    <a:moveTo>
                      <a:pt x="770" y="1"/>
                    </a:moveTo>
                    <a:cubicBezTo>
                      <a:pt x="727" y="1"/>
                      <a:pt x="689" y="29"/>
                      <a:pt x="651" y="79"/>
                    </a:cubicBezTo>
                    <a:lnTo>
                      <a:pt x="42" y="1214"/>
                    </a:lnTo>
                    <a:cubicBezTo>
                      <a:pt x="0" y="1319"/>
                      <a:pt x="0" y="1424"/>
                      <a:pt x="42" y="1529"/>
                    </a:cubicBezTo>
                    <a:lnTo>
                      <a:pt x="651" y="2600"/>
                    </a:lnTo>
                    <a:cubicBezTo>
                      <a:pt x="672" y="2663"/>
                      <a:pt x="735" y="2684"/>
                      <a:pt x="777" y="2684"/>
                    </a:cubicBezTo>
                    <a:cubicBezTo>
                      <a:pt x="819" y="2684"/>
                      <a:pt x="840" y="2684"/>
                      <a:pt x="861" y="2663"/>
                    </a:cubicBezTo>
                    <a:cubicBezTo>
                      <a:pt x="945" y="2642"/>
                      <a:pt x="966" y="2537"/>
                      <a:pt x="924" y="2453"/>
                    </a:cubicBezTo>
                    <a:lnTo>
                      <a:pt x="357" y="1445"/>
                    </a:lnTo>
                    <a:cubicBezTo>
                      <a:pt x="336" y="1403"/>
                      <a:pt x="336" y="1340"/>
                      <a:pt x="357" y="1298"/>
                    </a:cubicBezTo>
                    <a:lnTo>
                      <a:pt x="924" y="247"/>
                    </a:lnTo>
                    <a:cubicBezTo>
                      <a:pt x="966" y="163"/>
                      <a:pt x="945" y="79"/>
                      <a:pt x="861" y="37"/>
                    </a:cubicBezTo>
                    <a:cubicBezTo>
                      <a:pt x="828" y="13"/>
                      <a:pt x="798" y="1"/>
                      <a:pt x="7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 name="Google Shape;1298;p34"/>
              <p:cNvSpPr/>
              <p:nvPr/>
            </p:nvSpPr>
            <p:spPr>
              <a:xfrm>
                <a:off x="5154625" y="3122625"/>
                <a:ext cx="90325" cy="79825"/>
              </a:xfrm>
              <a:custGeom>
                <a:avLst/>
                <a:gdLst/>
                <a:ahLst/>
                <a:cxnLst/>
                <a:rect l="l" t="t" r="r" b="b"/>
                <a:pathLst>
                  <a:path w="3613" h="3193" extrusionOk="0">
                    <a:moveTo>
                      <a:pt x="1156" y="0"/>
                    </a:moveTo>
                    <a:cubicBezTo>
                      <a:pt x="967" y="0"/>
                      <a:pt x="820" y="84"/>
                      <a:pt x="736" y="252"/>
                    </a:cubicBezTo>
                    <a:lnTo>
                      <a:pt x="85" y="1366"/>
                    </a:lnTo>
                    <a:cubicBezTo>
                      <a:pt x="1" y="1513"/>
                      <a:pt x="1" y="1681"/>
                      <a:pt x="85" y="1849"/>
                    </a:cubicBezTo>
                    <a:lnTo>
                      <a:pt x="673" y="2899"/>
                    </a:lnTo>
                    <a:lnTo>
                      <a:pt x="715" y="2941"/>
                    </a:lnTo>
                    <a:cubicBezTo>
                      <a:pt x="820" y="3088"/>
                      <a:pt x="967" y="3193"/>
                      <a:pt x="1135" y="3193"/>
                    </a:cubicBezTo>
                    <a:lnTo>
                      <a:pt x="2437" y="3193"/>
                    </a:lnTo>
                    <a:cubicBezTo>
                      <a:pt x="2626" y="3193"/>
                      <a:pt x="2773" y="3109"/>
                      <a:pt x="2857" y="2941"/>
                    </a:cubicBezTo>
                    <a:lnTo>
                      <a:pt x="3508" y="1828"/>
                    </a:lnTo>
                    <a:cubicBezTo>
                      <a:pt x="3613" y="1681"/>
                      <a:pt x="3613" y="1492"/>
                      <a:pt x="3550" y="1345"/>
                    </a:cubicBezTo>
                    <a:lnTo>
                      <a:pt x="2983" y="420"/>
                    </a:lnTo>
                    <a:lnTo>
                      <a:pt x="2878" y="252"/>
                    </a:lnTo>
                    <a:cubicBezTo>
                      <a:pt x="2773" y="84"/>
                      <a:pt x="2626" y="0"/>
                      <a:pt x="24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 name="Google Shape;1299;p34"/>
              <p:cNvSpPr/>
              <p:nvPr/>
            </p:nvSpPr>
            <p:spPr>
              <a:xfrm>
                <a:off x="5196100" y="3122100"/>
                <a:ext cx="7900" cy="80350"/>
              </a:xfrm>
              <a:custGeom>
                <a:avLst/>
                <a:gdLst/>
                <a:ahLst/>
                <a:cxnLst/>
                <a:rect l="l" t="t" r="r" b="b"/>
                <a:pathLst>
                  <a:path w="316" h="3214" extrusionOk="0">
                    <a:moveTo>
                      <a:pt x="1" y="0"/>
                    </a:moveTo>
                    <a:lnTo>
                      <a:pt x="1" y="3214"/>
                    </a:lnTo>
                    <a:lnTo>
                      <a:pt x="316" y="3214"/>
                    </a:lnTo>
                    <a:lnTo>
                      <a:pt x="3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 name="Google Shape;1300;p34"/>
              <p:cNvSpPr/>
              <p:nvPr/>
            </p:nvSpPr>
            <p:spPr>
              <a:xfrm>
                <a:off x="5161975" y="3128525"/>
                <a:ext cx="24175" cy="67100"/>
              </a:xfrm>
              <a:custGeom>
                <a:avLst/>
                <a:gdLst/>
                <a:ahLst/>
                <a:cxnLst/>
                <a:rect l="l" t="t" r="r" b="b"/>
                <a:pathLst>
                  <a:path w="967" h="2684" extrusionOk="0">
                    <a:moveTo>
                      <a:pt x="765" y="1"/>
                    </a:moveTo>
                    <a:cubicBezTo>
                      <a:pt x="718" y="1"/>
                      <a:pt x="677" y="29"/>
                      <a:pt x="652" y="79"/>
                    </a:cubicBezTo>
                    <a:lnTo>
                      <a:pt x="43" y="1214"/>
                    </a:lnTo>
                    <a:cubicBezTo>
                      <a:pt x="1" y="1319"/>
                      <a:pt x="1" y="1424"/>
                      <a:pt x="43" y="1529"/>
                    </a:cubicBezTo>
                    <a:lnTo>
                      <a:pt x="652" y="2600"/>
                    </a:lnTo>
                    <a:cubicBezTo>
                      <a:pt x="673" y="2663"/>
                      <a:pt x="736" y="2684"/>
                      <a:pt x="778" y="2684"/>
                    </a:cubicBezTo>
                    <a:cubicBezTo>
                      <a:pt x="799" y="2684"/>
                      <a:pt x="841" y="2684"/>
                      <a:pt x="862" y="2663"/>
                    </a:cubicBezTo>
                    <a:cubicBezTo>
                      <a:pt x="946" y="2642"/>
                      <a:pt x="967" y="2537"/>
                      <a:pt x="904" y="2453"/>
                    </a:cubicBezTo>
                    <a:lnTo>
                      <a:pt x="358" y="1445"/>
                    </a:lnTo>
                    <a:cubicBezTo>
                      <a:pt x="337" y="1403"/>
                      <a:pt x="337" y="1340"/>
                      <a:pt x="358" y="1298"/>
                    </a:cubicBezTo>
                    <a:lnTo>
                      <a:pt x="904" y="247"/>
                    </a:lnTo>
                    <a:cubicBezTo>
                      <a:pt x="967" y="163"/>
                      <a:pt x="946" y="79"/>
                      <a:pt x="862" y="37"/>
                    </a:cubicBezTo>
                    <a:cubicBezTo>
                      <a:pt x="828" y="13"/>
                      <a:pt x="795" y="1"/>
                      <a:pt x="7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 name="Google Shape;1301;p34"/>
              <p:cNvSpPr/>
              <p:nvPr/>
            </p:nvSpPr>
            <p:spPr>
              <a:xfrm>
                <a:off x="4755600" y="3286425"/>
                <a:ext cx="89800" cy="79325"/>
              </a:xfrm>
              <a:custGeom>
                <a:avLst/>
                <a:gdLst/>
                <a:ahLst/>
                <a:cxnLst/>
                <a:rect l="l" t="t" r="r" b="b"/>
                <a:pathLst>
                  <a:path w="3592" h="3173" extrusionOk="0">
                    <a:moveTo>
                      <a:pt x="1155" y="1"/>
                    </a:moveTo>
                    <a:cubicBezTo>
                      <a:pt x="966" y="1"/>
                      <a:pt x="819" y="64"/>
                      <a:pt x="735" y="232"/>
                    </a:cubicBezTo>
                    <a:lnTo>
                      <a:pt x="84" y="1366"/>
                    </a:lnTo>
                    <a:cubicBezTo>
                      <a:pt x="0" y="1492"/>
                      <a:pt x="0" y="1681"/>
                      <a:pt x="84" y="1828"/>
                    </a:cubicBezTo>
                    <a:lnTo>
                      <a:pt x="672" y="2878"/>
                    </a:lnTo>
                    <a:lnTo>
                      <a:pt x="714" y="2941"/>
                    </a:lnTo>
                    <a:cubicBezTo>
                      <a:pt x="819" y="3067"/>
                      <a:pt x="966" y="3172"/>
                      <a:pt x="1134" y="3172"/>
                    </a:cubicBezTo>
                    <a:lnTo>
                      <a:pt x="2436" y="3172"/>
                    </a:lnTo>
                    <a:cubicBezTo>
                      <a:pt x="2625" y="3172"/>
                      <a:pt x="2772" y="3088"/>
                      <a:pt x="2856" y="2941"/>
                    </a:cubicBezTo>
                    <a:lnTo>
                      <a:pt x="3507" y="1807"/>
                    </a:lnTo>
                    <a:cubicBezTo>
                      <a:pt x="3591" y="1639"/>
                      <a:pt x="3591" y="1471"/>
                      <a:pt x="3549" y="1324"/>
                    </a:cubicBezTo>
                    <a:lnTo>
                      <a:pt x="2982" y="421"/>
                    </a:lnTo>
                    <a:lnTo>
                      <a:pt x="2877" y="232"/>
                    </a:lnTo>
                    <a:cubicBezTo>
                      <a:pt x="2772" y="64"/>
                      <a:pt x="2625" y="1"/>
                      <a:pt x="2457" y="1"/>
                    </a:cubicBezTo>
                    <a:close/>
                  </a:path>
                </a:pathLst>
              </a:custGeom>
              <a:solidFill>
                <a:srgbClr val="FFBF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 name="Google Shape;1302;p34"/>
              <p:cNvSpPr/>
              <p:nvPr/>
            </p:nvSpPr>
            <p:spPr>
              <a:xfrm>
                <a:off x="4796550" y="3285375"/>
                <a:ext cx="7900" cy="80375"/>
              </a:xfrm>
              <a:custGeom>
                <a:avLst/>
                <a:gdLst/>
                <a:ahLst/>
                <a:cxnLst/>
                <a:rect l="l" t="t" r="r" b="b"/>
                <a:pathLst>
                  <a:path w="316" h="3215" extrusionOk="0">
                    <a:moveTo>
                      <a:pt x="0" y="1"/>
                    </a:moveTo>
                    <a:lnTo>
                      <a:pt x="0" y="3214"/>
                    </a:lnTo>
                    <a:lnTo>
                      <a:pt x="315" y="3214"/>
                    </a:lnTo>
                    <a:lnTo>
                      <a:pt x="31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 name="Google Shape;1303;p34"/>
              <p:cNvSpPr/>
              <p:nvPr/>
            </p:nvSpPr>
            <p:spPr>
              <a:xfrm>
                <a:off x="4762950" y="3291300"/>
                <a:ext cx="24175" cy="67100"/>
              </a:xfrm>
              <a:custGeom>
                <a:avLst/>
                <a:gdLst/>
                <a:ahLst/>
                <a:cxnLst/>
                <a:rect l="l" t="t" r="r" b="b"/>
                <a:pathLst>
                  <a:path w="967" h="2684" extrusionOk="0">
                    <a:moveTo>
                      <a:pt x="764" y="0"/>
                    </a:moveTo>
                    <a:cubicBezTo>
                      <a:pt x="718" y="0"/>
                      <a:pt x="677" y="28"/>
                      <a:pt x="651" y="79"/>
                    </a:cubicBezTo>
                    <a:lnTo>
                      <a:pt x="42" y="1213"/>
                    </a:lnTo>
                    <a:cubicBezTo>
                      <a:pt x="0" y="1318"/>
                      <a:pt x="0" y="1423"/>
                      <a:pt x="42" y="1528"/>
                    </a:cubicBezTo>
                    <a:lnTo>
                      <a:pt x="651" y="2599"/>
                    </a:lnTo>
                    <a:cubicBezTo>
                      <a:pt x="672" y="2662"/>
                      <a:pt x="735" y="2683"/>
                      <a:pt x="777" y="2683"/>
                    </a:cubicBezTo>
                    <a:cubicBezTo>
                      <a:pt x="798" y="2683"/>
                      <a:pt x="840" y="2683"/>
                      <a:pt x="861" y="2662"/>
                    </a:cubicBezTo>
                    <a:cubicBezTo>
                      <a:pt x="945" y="2641"/>
                      <a:pt x="966" y="2536"/>
                      <a:pt x="903" y="2452"/>
                    </a:cubicBezTo>
                    <a:lnTo>
                      <a:pt x="357" y="1444"/>
                    </a:lnTo>
                    <a:cubicBezTo>
                      <a:pt x="336" y="1402"/>
                      <a:pt x="336" y="1339"/>
                      <a:pt x="357" y="1297"/>
                    </a:cubicBezTo>
                    <a:lnTo>
                      <a:pt x="903" y="247"/>
                    </a:lnTo>
                    <a:cubicBezTo>
                      <a:pt x="966" y="163"/>
                      <a:pt x="924" y="79"/>
                      <a:pt x="861" y="37"/>
                    </a:cubicBezTo>
                    <a:cubicBezTo>
                      <a:pt x="828" y="12"/>
                      <a:pt x="795" y="0"/>
                      <a:pt x="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 name="Google Shape;1304;p34"/>
              <p:cNvSpPr/>
              <p:nvPr/>
            </p:nvSpPr>
            <p:spPr>
              <a:xfrm>
                <a:off x="4772400" y="3296925"/>
                <a:ext cx="73000" cy="68825"/>
              </a:xfrm>
              <a:custGeom>
                <a:avLst/>
                <a:gdLst/>
                <a:ahLst/>
                <a:cxnLst/>
                <a:rect l="l" t="t" r="r" b="b"/>
                <a:pathLst>
                  <a:path w="2920" h="2753" extrusionOk="0">
                    <a:moveTo>
                      <a:pt x="2289" y="1"/>
                    </a:moveTo>
                    <a:cubicBezTo>
                      <a:pt x="2037" y="379"/>
                      <a:pt x="1680" y="862"/>
                      <a:pt x="1260" y="1303"/>
                    </a:cubicBezTo>
                    <a:cubicBezTo>
                      <a:pt x="1155" y="1408"/>
                      <a:pt x="1050" y="1534"/>
                      <a:pt x="945" y="1639"/>
                    </a:cubicBezTo>
                    <a:cubicBezTo>
                      <a:pt x="798" y="1807"/>
                      <a:pt x="630" y="1954"/>
                      <a:pt x="462" y="2122"/>
                    </a:cubicBezTo>
                    <a:cubicBezTo>
                      <a:pt x="378" y="2206"/>
                      <a:pt x="273" y="2248"/>
                      <a:pt x="189" y="2332"/>
                    </a:cubicBezTo>
                    <a:cubicBezTo>
                      <a:pt x="147" y="2374"/>
                      <a:pt x="63" y="2416"/>
                      <a:pt x="0" y="2458"/>
                    </a:cubicBezTo>
                    <a:lnTo>
                      <a:pt x="42" y="2521"/>
                    </a:lnTo>
                    <a:cubicBezTo>
                      <a:pt x="147" y="2647"/>
                      <a:pt x="294" y="2752"/>
                      <a:pt x="462" y="2752"/>
                    </a:cubicBezTo>
                    <a:lnTo>
                      <a:pt x="1764" y="2752"/>
                    </a:lnTo>
                    <a:cubicBezTo>
                      <a:pt x="1953" y="2752"/>
                      <a:pt x="2100" y="2668"/>
                      <a:pt x="2184" y="2521"/>
                    </a:cubicBezTo>
                    <a:lnTo>
                      <a:pt x="2835" y="1387"/>
                    </a:lnTo>
                    <a:cubicBezTo>
                      <a:pt x="2919" y="1219"/>
                      <a:pt x="2919" y="1051"/>
                      <a:pt x="2835" y="904"/>
                    </a:cubicBezTo>
                    <a:lnTo>
                      <a:pt x="22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 name="Google Shape;1305;p34"/>
              <p:cNvSpPr/>
              <p:nvPr/>
            </p:nvSpPr>
            <p:spPr>
              <a:xfrm>
                <a:off x="4888950" y="3286425"/>
                <a:ext cx="89800" cy="79325"/>
              </a:xfrm>
              <a:custGeom>
                <a:avLst/>
                <a:gdLst/>
                <a:ahLst/>
                <a:cxnLst/>
                <a:rect l="l" t="t" r="r" b="b"/>
                <a:pathLst>
                  <a:path w="3592" h="3173" extrusionOk="0">
                    <a:moveTo>
                      <a:pt x="1156" y="1"/>
                    </a:moveTo>
                    <a:cubicBezTo>
                      <a:pt x="967" y="1"/>
                      <a:pt x="799" y="64"/>
                      <a:pt x="736" y="232"/>
                    </a:cubicBezTo>
                    <a:lnTo>
                      <a:pt x="64" y="1366"/>
                    </a:lnTo>
                    <a:cubicBezTo>
                      <a:pt x="1" y="1492"/>
                      <a:pt x="1" y="1681"/>
                      <a:pt x="64" y="1828"/>
                    </a:cubicBezTo>
                    <a:lnTo>
                      <a:pt x="673" y="2878"/>
                    </a:lnTo>
                    <a:lnTo>
                      <a:pt x="694" y="2941"/>
                    </a:lnTo>
                    <a:cubicBezTo>
                      <a:pt x="799" y="3067"/>
                      <a:pt x="967" y="3172"/>
                      <a:pt x="1114" y="3172"/>
                    </a:cubicBezTo>
                    <a:lnTo>
                      <a:pt x="2437" y="3172"/>
                    </a:lnTo>
                    <a:cubicBezTo>
                      <a:pt x="2626" y="3172"/>
                      <a:pt x="2773" y="3088"/>
                      <a:pt x="2857" y="2941"/>
                    </a:cubicBezTo>
                    <a:lnTo>
                      <a:pt x="3508" y="1807"/>
                    </a:lnTo>
                    <a:cubicBezTo>
                      <a:pt x="3592" y="1639"/>
                      <a:pt x="3592" y="1471"/>
                      <a:pt x="3529" y="1324"/>
                    </a:cubicBezTo>
                    <a:lnTo>
                      <a:pt x="2983" y="421"/>
                    </a:lnTo>
                    <a:lnTo>
                      <a:pt x="2878" y="232"/>
                    </a:lnTo>
                    <a:cubicBezTo>
                      <a:pt x="2773" y="64"/>
                      <a:pt x="2626" y="1"/>
                      <a:pt x="24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 name="Google Shape;1306;p34"/>
              <p:cNvSpPr/>
              <p:nvPr/>
            </p:nvSpPr>
            <p:spPr>
              <a:xfrm>
                <a:off x="4929900" y="3285375"/>
                <a:ext cx="7900" cy="80375"/>
              </a:xfrm>
              <a:custGeom>
                <a:avLst/>
                <a:gdLst/>
                <a:ahLst/>
                <a:cxnLst/>
                <a:rect l="l" t="t" r="r" b="b"/>
                <a:pathLst>
                  <a:path w="316" h="3215" extrusionOk="0">
                    <a:moveTo>
                      <a:pt x="1" y="1"/>
                    </a:moveTo>
                    <a:lnTo>
                      <a:pt x="1" y="3214"/>
                    </a:lnTo>
                    <a:lnTo>
                      <a:pt x="316" y="3214"/>
                    </a:lnTo>
                    <a:lnTo>
                      <a:pt x="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 name="Google Shape;1307;p34"/>
              <p:cNvSpPr/>
              <p:nvPr/>
            </p:nvSpPr>
            <p:spPr>
              <a:xfrm>
                <a:off x="4895250" y="3291300"/>
                <a:ext cx="24175" cy="67100"/>
              </a:xfrm>
              <a:custGeom>
                <a:avLst/>
                <a:gdLst/>
                <a:ahLst/>
                <a:cxnLst/>
                <a:rect l="l" t="t" r="r" b="b"/>
                <a:pathLst>
                  <a:path w="967" h="2684" extrusionOk="0">
                    <a:moveTo>
                      <a:pt x="780" y="0"/>
                    </a:moveTo>
                    <a:cubicBezTo>
                      <a:pt x="736" y="0"/>
                      <a:pt x="690" y="28"/>
                      <a:pt x="652" y="79"/>
                    </a:cubicBezTo>
                    <a:lnTo>
                      <a:pt x="64" y="1213"/>
                    </a:lnTo>
                    <a:cubicBezTo>
                      <a:pt x="1" y="1318"/>
                      <a:pt x="1" y="1423"/>
                      <a:pt x="64" y="1528"/>
                    </a:cubicBezTo>
                    <a:lnTo>
                      <a:pt x="652" y="2599"/>
                    </a:lnTo>
                    <a:cubicBezTo>
                      <a:pt x="694" y="2662"/>
                      <a:pt x="736" y="2683"/>
                      <a:pt x="799" y="2683"/>
                    </a:cubicBezTo>
                    <a:cubicBezTo>
                      <a:pt x="820" y="2683"/>
                      <a:pt x="841" y="2683"/>
                      <a:pt x="862" y="2662"/>
                    </a:cubicBezTo>
                    <a:cubicBezTo>
                      <a:pt x="946" y="2641"/>
                      <a:pt x="967" y="2536"/>
                      <a:pt x="925" y="2452"/>
                    </a:cubicBezTo>
                    <a:lnTo>
                      <a:pt x="379" y="1444"/>
                    </a:lnTo>
                    <a:cubicBezTo>
                      <a:pt x="337" y="1402"/>
                      <a:pt x="337" y="1339"/>
                      <a:pt x="379" y="1297"/>
                    </a:cubicBezTo>
                    <a:lnTo>
                      <a:pt x="925" y="247"/>
                    </a:lnTo>
                    <a:cubicBezTo>
                      <a:pt x="967" y="163"/>
                      <a:pt x="946" y="79"/>
                      <a:pt x="862" y="37"/>
                    </a:cubicBezTo>
                    <a:cubicBezTo>
                      <a:pt x="837" y="12"/>
                      <a:pt x="809" y="0"/>
                      <a:pt x="7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 name="Google Shape;1308;p34"/>
              <p:cNvSpPr/>
              <p:nvPr/>
            </p:nvSpPr>
            <p:spPr>
              <a:xfrm>
                <a:off x="5021800" y="3286425"/>
                <a:ext cx="90325" cy="79325"/>
              </a:xfrm>
              <a:custGeom>
                <a:avLst/>
                <a:gdLst/>
                <a:ahLst/>
                <a:cxnLst/>
                <a:rect l="l" t="t" r="r" b="b"/>
                <a:pathLst>
                  <a:path w="3613" h="3173" extrusionOk="0">
                    <a:moveTo>
                      <a:pt x="1155" y="1"/>
                    </a:moveTo>
                    <a:cubicBezTo>
                      <a:pt x="966" y="1"/>
                      <a:pt x="819" y="64"/>
                      <a:pt x="735" y="232"/>
                    </a:cubicBezTo>
                    <a:lnTo>
                      <a:pt x="84" y="1366"/>
                    </a:lnTo>
                    <a:cubicBezTo>
                      <a:pt x="0" y="1492"/>
                      <a:pt x="0" y="1681"/>
                      <a:pt x="84" y="1828"/>
                    </a:cubicBezTo>
                    <a:lnTo>
                      <a:pt x="693" y="2878"/>
                    </a:lnTo>
                    <a:lnTo>
                      <a:pt x="714" y="2941"/>
                    </a:lnTo>
                    <a:cubicBezTo>
                      <a:pt x="819" y="3067"/>
                      <a:pt x="966" y="3172"/>
                      <a:pt x="1134" y="3172"/>
                    </a:cubicBezTo>
                    <a:lnTo>
                      <a:pt x="2457" y="3172"/>
                    </a:lnTo>
                    <a:cubicBezTo>
                      <a:pt x="2625" y="3172"/>
                      <a:pt x="2793" y="3088"/>
                      <a:pt x="2877" y="2941"/>
                    </a:cubicBezTo>
                    <a:lnTo>
                      <a:pt x="3528" y="1807"/>
                    </a:lnTo>
                    <a:cubicBezTo>
                      <a:pt x="3612" y="1639"/>
                      <a:pt x="3612" y="1471"/>
                      <a:pt x="3549" y="1324"/>
                    </a:cubicBezTo>
                    <a:lnTo>
                      <a:pt x="3003" y="421"/>
                    </a:lnTo>
                    <a:lnTo>
                      <a:pt x="2898" y="232"/>
                    </a:lnTo>
                    <a:cubicBezTo>
                      <a:pt x="2793" y="64"/>
                      <a:pt x="2625" y="1"/>
                      <a:pt x="24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 name="Google Shape;1309;p34"/>
              <p:cNvSpPr/>
              <p:nvPr/>
            </p:nvSpPr>
            <p:spPr>
              <a:xfrm>
                <a:off x="5062750" y="3285375"/>
                <a:ext cx="7900" cy="80375"/>
              </a:xfrm>
              <a:custGeom>
                <a:avLst/>
                <a:gdLst/>
                <a:ahLst/>
                <a:cxnLst/>
                <a:rect l="l" t="t" r="r" b="b"/>
                <a:pathLst>
                  <a:path w="316" h="3215" extrusionOk="0">
                    <a:moveTo>
                      <a:pt x="0" y="1"/>
                    </a:moveTo>
                    <a:lnTo>
                      <a:pt x="0" y="3214"/>
                    </a:lnTo>
                    <a:lnTo>
                      <a:pt x="315" y="3214"/>
                    </a:lnTo>
                    <a:lnTo>
                      <a:pt x="3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 name="Google Shape;1310;p34"/>
              <p:cNvSpPr/>
              <p:nvPr/>
            </p:nvSpPr>
            <p:spPr>
              <a:xfrm>
                <a:off x="5028625" y="3291300"/>
                <a:ext cx="24175" cy="67100"/>
              </a:xfrm>
              <a:custGeom>
                <a:avLst/>
                <a:gdLst/>
                <a:ahLst/>
                <a:cxnLst/>
                <a:rect l="l" t="t" r="r" b="b"/>
                <a:pathLst>
                  <a:path w="967" h="2684" extrusionOk="0">
                    <a:moveTo>
                      <a:pt x="770" y="0"/>
                    </a:moveTo>
                    <a:cubicBezTo>
                      <a:pt x="727" y="0"/>
                      <a:pt x="689" y="28"/>
                      <a:pt x="651" y="79"/>
                    </a:cubicBezTo>
                    <a:lnTo>
                      <a:pt x="42" y="1213"/>
                    </a:lnTo>
                    <a:cubicBezTo>
                      <a:pt x="0" y="1318"/>
                      <a:pt x="0" y="1423"/>
                      <a:pt x="42" y="1528"/>
                    </a:cubicBezTo>
                    <a:lnTo>
                      <a:pt x="651" y="2599"/>
                    </a:lnTo>
                    <a:cubicBezTo>
                      <a:pt x="672" y="2662"/>
                      <a:pt x="735" y="2683"/>
                      <a:pt x="777" y="2683"/>
                    </a:cubicBezTo>
                    <a:cubicBezTo>
                      <a:pt x="819" y="2683"/>
                      <a:pt x="840" y="2683"/>
                      <a:pt x="861" y="2662"/>
                    </a:cubicBezTo>
                    <a:cubicBezTo>
                      <a:pt x="945" y="2641"/>
                      <a:pt x="966" y="2536"/>
                      <a:pt x="924" y="2452"/>
                    </a:cubicBezTo>
                    <a:lnTo>
                      <a:pt x="357" y="1444"/>
                    </a:lnTo>
                    <a:cubicBezTo>
                      <a:pt x="336" y="1402"/>
                      <a:pt x="336" y="1339"/>
                      <a:pt x="357" y="1297"/>
                    </a:cubicBezTo>
                    <a:lnTo>
                      <a:pt x="924" y="247"/>
                    </a:lnTo>
                    <a:cubicBezTo>
                      <a:pt x="966" y="163"/>
                      <a:pt x="945" y="79"/>
                      <a:pt x="861" y="37"/>
                    </a:cubicBezTo>
                    <a:cubicBezTo>
                      <a:pt x="828" y="12"/>
                      <a:pt x="798" y="0"/>
                      <a:pt x="7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 name="Google Shape;1311;p34"/>
              <p:cNvSpPr/>
              <p:nvPr/>
            </p:nvSpPr>
            <p:spPr>
              <a:xfrm>
                <a:off x="5154625" y="3286425"/>
                <a:ext cx="90325" cy="79325"/>
              </a:xfrm>
              <a:custGeom>
                <a:avLst/>
                <a:gdLst/>
                <a:ahLst/>
                <a:cxnLst/>
                <a:rect l="l" t="t" r="r" b="b"/>
                <a:pathLst>
                  <a:path w="3613" h="3173" extrusionOk="0">
                    <a:moveTo>
                      <a:pt x="1156" y="1"/>
                    </a:moveTo>
                    <a:cubicBezTo>
                      <a:pt x="967" y="1"/>
                      <a:pt x="820" y="64"/>
                      <a:pt x="736" y="232"/>
                    </a:cubicBezTo>
                    <a:lnTo>
                      <a:pt x="85" y="1366"/>
                    </a:lnTo>
                    <a:cubicBezTo>
                      <a:pt x="1" y="1492"/>
                      <a:pt x="1" y="1681"/>
                      <a:pt x="85" y="1828"/>
                    </a:cubicBezTo>
                    <a:lnTo>
                      <a:pt x="673" y="2878"/>
                    </a:lnTo>
                    <a:lnTo>
                      <a:pt x="715" y="2941"/>
                    </a:lnTo>
                    <a:cubicBezTo>
                      <a:pt x="820" y="3067"/>
                      <a:pt x="967" y="3172"/>
                      <a:pt x="1135" y="3172"/>
                    </a:cubicBezTo>
                    <a:lnTo>
                      <a:pt x="2437" y="3172"/>
                    </a:lnTo>
                    <a:cubicBezTo>
                      <a:pt x="2626" y="3172"/>
                      <a:pt x="2773" y="3088"/>
                      <a:pt x="2857" y="2941"/>
                    </a:cubicBezTo>
                    <a:lnTo>
                      <a:pt x="3508" y="1807"/>
                    </a:lnTo>
                    <a:cubicBezTo>
                      <a:pt x="3613" y="1639"/>
                      <a:pt x="3613" y="1471"/>
                      <a:pt x="3550" y="1324"/>
                    </a:cubicBezTo>
                    <a:lnTo>
                      <a:pt x="2983" y="421"/>
                    </a:lnTo>
                    <a:lnTo>
                      <a:pt x="2878" y="232"/>
                    </a:lnTo>
                    <a:cubicBezTo>
                      <a:pt x="2773" y="64"/>
                      <a:pt x="2626" y="1"/>
                      <a:pt x="24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 name="Google Shape;1312;p34"/>
              <p:cNvSpPr/>
              <p:nvPr/>
            </p:nvSpPr>
            <p:spPr>
              <a:xfrm>
                <a:off x="5196100" y="3285375"/>
                <a:ext cx="7900" cy="80375"/>
              </a:xfrm>
              <a:custGeom>
                <a:avLst/>
                <a:gdLst/>
                <a:ahLst/>
                <a:cxnLst/>
                <a:rect l="l" t="t" r="r" b="b"/>
                <a:pathLst>
                  <a:path w="316" h="3215" extrusionOk="0">
                    <a:moveTo>
                      <a:pt x="1" y="1"/>
                    </a:moveTo>
                    <a:lnTo>
                      <a:pt x="1" y="3214"/>
                    </a:lnTo>
                    <a:lnTo>
                      <a:pt x="316" y="3214"/>
                    </a:lnTo>
                    <a:lnTo>
                      <a:pt x="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 name="Google Shape;1313;p34"/>
              <p:cNvSpPr/>
              <p:nvPr/>
            </p:nvSpPr>
            <p:spPr>
              <a:xfrm>
                <a:off x="5161975" y="3291300"/>
                <a:ext cx="24175" cy="67100"/>
              </a:xfrm>
              <a:custGeom>
                <a:avLst/>
                <a:gdLst/>
                <a:ahLst/>
                <a:cxnLst/>
                <a:rect l="l" t="t" r="r" b="b"/>
                <a:pathLst>
                  <a:path w="967" h="2684" extrusionOk="0">
                    <a:moveTo>
                      <a:pt x="765" y="0"/>
                    </a:moveTo>
                    <a:cubicBezTo>
                      <a:pt x="718" y="0"/>
                      <a:pt x="677" y="28"/>
                      <a:pt x="652" y="79"/>
                    </a:cubicBezTo>
                    <a:lnTo>
                      <a:pt x="43" y="1213"/>
                    </a:lnTo>
                    <a:cubicBezTo>
                      <a:pt x="1" y="1318"/>
                      <a:pt x="1" y="1423"/>
                      <a:pt x="43" y="1528"/>
                    </a:cubicBezTo>
                    <a:lnTo>
                      <a:pt x="652" y="2599"/>
                    </a:lnTo>
                    <a:cubicBezTo>
                      <a:pt x="673" y="2662"/>
                      <a:pt x="736" y="2683"/>
                      <a:pt x="778" y="2683"/>
                    </a:cubicBezTo>
                    <a:cubicBezTo>
                      <a:pt x="799" y="2683"/>
                      <a:pt x="841" y="2683"/>
                      <a:pt x="862" y="2662"/>
                    </a:cubicBezTo>
                    <a:cubicBezTo>
                      <a:pt x="946" y="2641"/>
                      <a:pt x="967" y="2536"/>
                      <a:pt x="904" y="2452"/>
                    </a:cubicBezTo>
                    <a:lnTo>
                      <a:pt x="358" y="1444"/>
                    </a:lnTo>
                    <a:cubicBezTo>
                      <a:pt x="337" y="1402"/>
                      <a:pt x="337" y="1339"/>
                      <a:pt x="358" y="1297"/>
                    </a:cubicBezTo>
                    <a:lnTo>
                      <a:pt x="904" y="247"/>
                    </a:lnTo>
                    <a:cubicBezTo>
                      <a:pt x="967" y="163"/>
                      <a:pt x="946" y="79"/>
                      <a:pt x="862" y="37"/>
                    </a:cubicBezTo>
                    <a:cubicBezTo>
                      <a:pt x="828" y="12"/>
                      <a:pt x="795" y="0"/>
                      <a:pt x="7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 name="Google Shape;1314;p34"/>
              <p:cNvSpPr/>
              <p:nvPr/>
            </p:nvSpPr>
            <p:spPr>
              <a:xfrm>
                <a:off x="4294075" y="3041775"/>
                <a:ext cx="585975" cy="395900"/>
              </a:xfrm>
              <a:custGeom>
                <a:avLst/>
                <a:gdLst/>
                <a:ahLst/>
                <a:cxnLst/>
                <a:rect l="l" t="t" r="r" b="b"/>
                <a:pathLst>
                  <a:path w="23439" h="15836" extrusionOk="0">
                    <a:moveTo>
                      <a:pt x="1" y="0"/>
                    </a:moveTo>
                    <a:lnTo>
                      <a:pt x="1" y="15835"/>
                    </a:lnTo>
                    <a:lnTo>
                      <a:pt x="23439" y="15835"/>
                    </a:lnTo>
                    <a:lnTo>
                      <a:pt x="23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 name="Google Shape;1315;p34"/>
              <p:cNvSpPr/>
              <p:nvPr/>
            </p:nvSpPr>
            <p:spPr>
              <a:xfrm>
                <a:off x="4294075" y="3041775"/>
                <a:ext cx="430050" cy="395900"/>
              </a:xfrm>
              <a:custGeom>
                <a:avLst/>
                <a:gdLst/>
                <a:ahLst/>
                <a:cxnLst/>
                <a:rect l="l" t="t" r="r" b="b"/>
                <a:pathLst>
                  <a:path w="17202" h="15836" extrusionOk="0">
                    <a:moveTo>
                      <a:pt x="14303" y="0"/>
                    </a:moveTo>
                    <a:cubicBezTo>
                      <a:pt x="12350" y="3612"/>
                      <a:pt x="7666" y="10984"/>
                      <a:pt x="967" y="14449"/>
                    </a:cubicBezTo>
                    <a:cubicBezTo>
                      <a:pt x="652" y="14638"/>
                      <a:pt x="316" y="14764"/>
                      <a:pt x="1" y="14932"/>
                    </a:cubicBezTo>
                    <a:lnTo>
                      <a:pt x="1" y="15835"/>
                    </a:lnTo>
                    <a:lnTo>
                      <a:pt x="3676" y="15835"/>
                    </a:lnTo>
                    <a:cubicBezTo>
                      <a:pt x="6721" y="13987"/>
                      <a:pt x="9304" y="11467"/>
                      <a:pt x="11363" y="8926"/>
                    </a:cubicBezTo>
                    <a:cubicBezTo>
                      <a:pt x="14366" y="5314"/>
                      <a:pt x="16340" y="1722"/>
                      <a:pt x="17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 name="Google Shape;1316;p34"/>
              <p:cNvSpPr/>
              <p:nvPr/>
            </p:nvSpPr>
            <p:spPr>
              <a:xfrm>
                <a:off x="4330300" y="3099000"/>
                <a:ext cx="166475" cy="11575"/>
              </a:xfrm>
              <a:custGeom>
                <a:avLst/>
                <a:gdLst/>
                <a:ahLst/>
                <a:cxnLst/>
                <a:rect l="l" t="t" r="r" b="b"/>
                <a:pathLst>
                  <a:path w="6659" h="463" extrusionOk="0">
                    <a:moveTo>
                      <a:pt x="1" y="0"/>
                    </a:moveTo>
                    <a:lnTo>
                      <a:pt x="1" y="462"/>
                    </a:lnTo>
                    <a:lnTo>
                      <a:pt x="6658" y="462"/>
                    </a:lnTo>
                    <a:lnTo>
                      <a:pt x="66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 name="Google Shape;1317;p34"/>
              <p:cNvSpPr/>
              <p:nvPr/>
            </p:nvSpPr>
            <p:spPr>
              <a:xfrm>
                <a:off x="4330300" y="3127875"/>
                <a:ext cx="166475" cy="11575"/>
              </a:xfrm>
              <a:custGeom>
                <a:avLst/>
                <a:gdLst/>
                <a:ahLst/>
                <a:cxnLst/>
                <a:rect l="l" t="t" r="r" b="b"/>
                <a:pathLst>
                  <a:path w="6659" h="463" extrusionOk="0">
                    <a:moveTo>
                      <a:pt x="1" y="0"/>
                    </a:moveTo>
                    <a:lnTo>
                      <a:pt x="1" y="462"/>
                    </a:lnTo>
                    <a:lnTo>
                      <a:pt x="6658" y="462"/>
                    </a:lnTo>
                    <a:lnTo>
                      <a:pt x="66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 name="Google Shape;1318;p34"/>
              <p:cNvSpPr/>
              <p:nvPr/>
            </p:nvSpPr>
            <p:spPr>
              <a:xfrm>
                <a:off x="4330300" y="3156750"/>
                <a:ext cx="166475" cy="11050"/>
              </a:xfrm>
              <a:custGeom>
                <a:avLst/>
                <a:gdLst/>
                <a:ahLst/>
                <a:cxnLst/>
                <a:rect l="l" t="t" r="r" b="b"/>
                <a:pathLst>
                  <a:path w="6659" h="442" extrusionOk="0">
                    <a:moveTo>
                      <a:pt x="1" y="1"/>
                    </a:moveTo>
                    <a:lnTo>
                      <a:pt x="1" y="442"/>
                    </a:lnTo>
                    <a:lnTo>
                      <a:pt x="6658" y="442"/>
                    </a:lnTo>
                    <a:lnTo>
                      <a:pt x="66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319" name="Google Shape;1319;p34"/>
          <p:cNvGrpSpPr/>
          <p:nvPr/>
        </p:nvGrpSpPr>
        <p:grpSpPr>
          <a:xfrm>
            <a:off x="2573364" y="3737535"/>
            <a:ext cx="798477" cy="796946"/>
            <a:chOff x="7300864" y="642535"/>
            <a:chExt cx="798477" cy="796946"/>
          </a:xfrm>
        </p:grpSpPr>
        <p:sp>
          <p:nvSpPr>
            <p:cNvPr id="1320" name="Google Shape;1320;p34"/>
            <p:cNvSpPr/>
            <p:nvPr/>
          </p:nvSpPr>
          <p:spPr>
            <a:xfrm rot="2700000">
              <a:off x="7522174" y="655457"/>
              <a:ext cx="355951" cy="771101"/>
            </a:xfrm>
            <a:custGeom>
              <a:avLst/>
              <a:gdLst/>
              <a:ahLst/>
              <a:cxnLst/>
              <a:rect l="l" t="t" r="r" b="b"/>
              <a:pathLst>
                <a:path w="9464" h="20502" extrusionOk="0">
                  <a:moveTo>
                    <a:pt x="5652" y="1"/>
                  </a:moveTo>
                  <a:cubicBezTo>
                    <a:pt x="3915" y="1"/>
                    <a:pt x="2413" y="1288"/>
                    <a:pt x="2147" y="3032"/>
                  </a:cubicBezTo>
                  <a:lnTo>
                    <a:pt x="1204" y="9731"/>
                  </a:lnTo>
                  <a:lnTo>
                    <a:pt x="261" y="16462"/>
                  </a:lnTo>
                  <a:cubicBezTo>
                    <a:pt x="0" y="18381"/>
                    <a:pt x="1366" y="20235"/>
                    <a:pt x="3285" y="20462"/>
                  </a:cubicBezTo>
                  <a:cubicBezTo>
                    <a:pt x="3462" y="20489"/>
                    <a:pt x="3639" y="20502"/>
                    <a:pt x="3813" y="20502"/>
                  </a:cubicBezTo>
                  <a:cubicBezTo>
                    <a:pt x="5549" y="20502"/>
                    <a:pt x="7051" y="19215"/>
                    <a:pt x="7317" y="17471"/>
                  </a:cubicBezTo>
                  <a:lnTo>
                    <a:pt x="8228" y="10771"/>
                  </a:lnTo>
                  <a:lnTo>
                    <a:pt x="9171" y="4040"/>
                  </a:lnTo>
                  <a:cubicBezTo>
                    <a:pt x="9464" y="2089"/>
                    <a:pt x="8065" y="300"/>
                    <a:pt x="6179" y="40"/>
                  </a:cubicBezTo>
                  <a:cubicBezTo>
                    <a:pt x="6002" y="13"/>
                    <a:pt x="5825" y="1"/>
                    <a:pt x="5652" y="1"/>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 name="Google Shape;1321;p34"/>
            <p:cNvSpPr/>
            <p:nvPr/>
          </p:nvSpPr>
          <p:spPr>
            <a:xfrm rot="2700000">
              <a:off x="7398266" y="953068"/>
              <a:ext cx="311032" cy="404329"/>
            </a:xfrm>
            <a:custGeom>
              <a:avLst/>
              <a:gdLst/>
              <a:ahLst/>
              <a:cxnLst/>
              <a:rect l="l" t="t" r="r" b="b"/>
              <a:pathLst>
                <a:path w="7721" h="10037" extrusionOk="0">
                  <a:moveTo>
                    <a:pt x="1155" y="0"/>
                  </a:moveTo>
                  <a:lnTo>
                    <a:pt x="274" y="6292"/>
                  </a:lnTo>
                  <a:cubicBezTo>
                    <a:pt x="0" y="8055"/>
                    <a:pt x="1247" y="9727"/>
                    <a:pt x="3070" y="10001"/>
                  </a:cubicBezTo>
                  <a:cubicBezTo>
                    <a:pt x="3233" y="10025"/>
                    <a:pt x="3395" y="10037"/>
                    <a:pt x="3555" y="10037"/>
                  </a:cubicBezTo>
                  <a:cubicBezTo>
                    <a:pt x="5182" y="10037"/>
                    <a:pt x="6590" y="8810"/>
                    <a:pt x="6839" y="7204"/>
                  </a:cubicBezTo>
                  <a:lnTo>
                    <a:pt x="7721" y="912"/>
                  </a:lnTo>
                  <a:lnTo>
                    <a:pt x="1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 name="Google Shape;1322;p34"/>
            <p:cNvSpPr/>
            <p:nvPr/>
          </p:nvSpPr>
          <p:spPr>
            <a:xfrm rot="2700000">
              <a:off x="7692024" y="724979"/>
              <a:ext cx="309823" cy="404088"/>
            </a:xfrm>
            <a:custGeom>
              <a:avLst/>
              <a:gdLst/>
              <a:ahLst/>
              <a:cxnLst/>
              <a:rect l="l" t="t" r="r" b="b"/>
              <a:pathLst>
                <a:path w="7691" h="10031" extrusionOk="0">
                  <a:moveTo>
                    <a:pt x="4174" y="1"/>
                  </a:moveTo>
                  <a:cubicBezTo>
                    <a:pt x="2531" y="1"/>
                    <a:pt x="1103" y="1212"/>
                    <a:pt x="852" y="2858"/>
                  </a:cubicBezTo>
                  <a:lnTo>
                    <a:pt x="0" y="9119"/>
                  </a:lnTo>
                  <a:lnTo>
                    <a:pt x="6566" y="10031"/>
                  </a:lnTo>
                  <a:lnTo>
                    <a:pt x="7447" y="3800"/>
                  </a:lnTo>
                  <a:cubicBezTo>
                    <a:pt x="7691" y="1976"/>
                    <a:pt x="6414" y="304"/>
                    <a:pt x="4621" y="31"/>
                  </a:cubicBezTo>
                  <a:cubicBezTo>
                    <a:pt x="4471" y="11"/>
                    <a:pt x="4322" y="1"/>
                    <a:pt x="4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23" name="Google Shape;1323;p34"/>
          <p:cNvGrpSpPr/>
          <p:nvPr/>
        </p:nvGrpSpPr>
        <p:grpSpPr>
          <a:xfrm rot="4051376">
            <a:off x="3250613" y="2587211"/>
            <a:ext cx="798449" cy="796918"/>
            <a:chOff x="7632314" y="2652585"/>
            <a:chExt cx="798477" cy="796946"/>
          </a:xfrm>
        </p:grpSpPr>
        <p:sp>
          <p:nvSpPr>
            <p:cNvPr id="1324" name="Google Shape;1324;p34"/>
            <p:cNvSpPr/>
            <p:nvPr/>
          </p:nvSpPr>
          <p:spPr>
            <a:xfrm rot="2700000">
              <a:off x="7853624" y="2665507"/>
              <a:ext cx="355951" cy="771101"/>
            </a:xfrm>
            <a:custGeom>
              <a:avLst/>
              <a:gdLst/>
              <a:ahLst/>
              <a:cxnLst/>
              <a:rect l="l" t="t" r="r" b="b"/>
              <a:pathLst>
                <a:path w="9464" h="20502" extrusionOk="0">
                  <a:moveTo>
                    <a:pt x="5652" y="1"/>
                  </a:moveTo>
                  <a:cubicBezTo>
                    <a:pt x="3915" y="1"/>
                    <a:pt x="2413" y="1288"/>
                    <a:pt x="2147" y="3032"/>
                  </a:cubicBezTo>
                  <a:lnTo>
                    <a:pt x="1204" y="9731"/>
                  </a:lnTo>
                  <a:lnTo>
                    <a:pt x="261" y="16462"/>
                  </a:lnTo>
                  <a:cubicBezTo>
                    <a:pt x="0" y="18381"/>
                    <a:pt x="1366" y="20235"/>
                    <a:pt x="3285" y="20462"/>
                  </a:cubicBezTo>
                  <a:cubicBezTo>
                    <a:pt x="3462" y="20489"/>
                    <a:pt x="3639" y="20502"/>
                    <a:pt x="3813" y="20502"/>
                  </a:cubicBezTo>
                  <a:cubicBezTo>
                    <a:pt x="5549" y="20502"/>
                    <a:pt x="7051" y="19215"/>
                    <a:pt x="7317" y="17471"/>
                  </a:cubicBezTo>
                  <a:lnTo>
                    <a:pt x="8228" y="10771"/>
                  </a:lnTo>
                  <a:lnTo>
                    <a:pt x="9171" y="4040"/>
                  </a:lnTo>
                  <a:cubicBezTo>
                    <a:pt x="9464" y="2089"/>
                    <a:pt x="8065" y="300"/>
                    <a:pt x="6179" y="40"/>
                  </a:cubicBezTo>
                  <a:cubicBezTo>
                    <a:pt x="6002" y="13"/>
                    <a:pt x="5825" y="1"/>
                    <a:pt x="5652" y="1"/>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 name="Google Shape;1325;p34"/>
            <p:cNvSpPr/>
            <p:nvPr/>
          </p:nvSpPr>
          <p:spPr>
            <a:xfrm rot="2700000">
              <a:off x="7729716" y="2963118"/>
              <a:ext cx="311032" cy="404329"/>
            </a:xfrm>
            <a:custGeom>
              <a:avLst/>
              <a:gdLst/>
              <a:ahLst/>
              <a:cxnLst/>
              <a:rect l="l" t="t" r="r" b="b"/>
              <a:pathLst>
                <a:path w="7721" h="10037" extrusionOk="0">
                  <a:moveTo>
                    <a:pt x="1155" y="0"/>
                  </a:moveTo>
                  <a:lnTo>
                    <a:pt x="274" y="6292"/>
                  </a:lnTo>
                  <a:cubicBezTo>
                    <a:pt x="0" y="8055"/>
                    <a:pt x="1247" y="9727"/>
                    <a:pt x="3070" y="10001"/>
                  </a:cubicBezTo>
                  <a:cubicBezTo>
                    <a:pt x="3233" y="10025"/>
                    <a:pt x="3395" y="10037"/>
                    <a:pt x="3555" y="10037"/>
                  </a:cubicBezTo>
                  <a:cubicBezTo>
                    <a:pt x="5182" y="10037"/>
                    <a:pt x="6590" y="8810"/>
                    <a:pt x="6839" y="7204"/>
                  </a:cubicBezTo>
                  <a:lnTo>
                    <a:pt x="7721" y="912"/>
                  </a:lnTo>
                  <a:lnTo>
                    <a:pt x="1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 name="Google Shape;1326;p34"/>
            <p:cNvSpPr/>
            <p:nvPr/>
          </p:nvSpPr>
          <p:spPr>
            <a:xfrm rot="2700000">
              <a:off x="8023474" y="2735029"/>
              <a:ext cx="309823" cy="404088"/>
            </a:xfrm>
            <a:custGeom>
              <a:avLst/>
              <a:gdLst/>
              <a:ahLst/>
              <a:cxnLst/>
              <a:rect l="l" t="t" r="r" b="b"/>
              <a:pathLst>
                <a:path w="7691" h="10031" extrusionOk="0">
                  <a:moveTo>
                    <a:pt x="4174" y="1"/>
                  </a:moveTo>
                  <a:cubicBezTo>
                    <a:pt x="2531" y="1"/>
                    <a:pt x="1103" y="1212"/>
                    <a:pt x="852" y="2858"/>
                  </a:cubicBezTo>
                  <a:lnTo>
                    <a:pt x="0" y="9119"/>
                  </a:lnTo>
                  <a:lnTo>
                    <a:pt x="6566" y="10031"/>
                  </a:lnTo>
                  <a:lnTo>
                    <a:pt x="7447" y="3800"/>
                  </a:lnTo>
                  <a:cubicBezTo>
                    <a:pt x="7691" y="1976"/>
                    <a:pt x="6414" y="304"/>
                    <a:pt x="4621" y="31"/>
                  </a:cubicBezTo>
                  <a:cubicBezTo>
                    <a:pt x="4471" y="11"/>
                    <a:pt x="4322" y="1"/>
                    <a:pt x="41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83"/>
        <p:cNvGrpSpPr/>
        <p:nvPr/>
      </p:nvGrpSpPr>
      <p:grpSpPr>
        <a:xfrm>
          <a:off x="0" y="0"/>
          <a:ext cx="0" cy="0"/>
          <a:chOff x="0" y="0"/>
          <a:chExt cx="0" cy="0"/>
        </a:xfrm>
      </p:grpSpPr>
      <p:sp>
        <p:nvSpPr>
          <p:cNvPr id="1384" name="Google Shape;1384;p37"/>
          <p:cNvSpPr/>
          <p:nvPr/>
        </p:nvSpPr>
        <p:spPr>
          <a:xfrm>
            <a:off x="4495800" y="1333500"/>
            <a:ext cx="4157546" cy="3558168"/>
          </a:xfrm>
          <a:prstGeom prst="roundRect">
            <a:avLst>
              <a:gd name="adj" fmla="val 91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 name="Google Shape;1385;p37"/>
          <p:cNvSpPr txBox="1">
            <a:spLocks noGrp="1"/>
          </p:cNvSpPr>
          <p:nvPr>
            <p:ph type="title"/>
          </p:nvPr>
        </p:nvSpPr>
        <p:spPr>
          <a:xfrm>
            <a:off x="713225" y="362625"/>
            <a:ext cx="7717500" cy="70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4000" dirty="0">
                <a:latin typeface="Times New Roman" panose="02020603050405020304" pitchFamily="18" charset="0"/>
                <a:cs typeface="Times New Roman" panose="02020603050405020304" pitchFamily="18" charset="0"/>
              </a:rPr>
              <a:t>Dataset loading and Overview</a:t>
            </a:r>
            <a:endParaRPr sz="4000" dirty="0">
              <a:latin typeface="Times New Roman" panose="02020603050405020304" pitchFamily="18" charset="0"/>
              <a:cs typeface="Times New Roman" panose="02020603050405020304" pitchFamily="18" charset="0"/>
            </a:endParaRPr>
          </a:p>
        </p:txBody>
      </p:sp>
      <p:sp>
        <p:nvSpPr>
          <p:cNvPr id="1386" name="Google Shape;1386;p37"/>
          <p:cNvSpPr txBox="1">
            <a:spLocks noGrp="1"/>
          </p:cNvSpPr>
          <p:nvPr>
            <p:ph type="body" idx="1"/>
          </p:nvPr>
        </p:nvSpPr>
        <p:spPr>
          <a:xfrm>
            <a:off x="4590900" y="1576038"/>
            <a:ext cx="3839825" cy="3204835"/>
          </a:xfrm>
          <a:prstGeom prst="rect">
            <a:avLst/>
          </a:prstGeom>
        </p:spPr>
        <p:txBody>
          <a:bodyPr spcFirstLastPara="1" wrap="square" lIns="91425" tIns="182875" rIns="91425" bIns="0" anchor="t" anchorCtr="0">
            <a:noAutofit/>
          </a:bodyPr>
          <a:lstStyle/>
          <a:p>
            <a:pPr algn="l">
              <a:buFont typeface="Arial" panose="020B0604020202020204" pitchFamily="34" charset="0"/>
              <a:buChar char="•"/>
            </a:pPr>
            <a:r>
              <a:rPr lang="en-US" b="0" i="0" dirty="0">
                <a:solidFill>
                  <a:srgbClr val="0D0D0D"/>
                </a:solidFill>
                <a:effectLst/>
                <a:latin typeface="Times New Roman" panose="02020603050405020304" pitchFamily="18" charset="0"/>
                <a:cs typeface="Times New Roman" panose="02020603050405020304" pitchFamily="18" charset="0"/>
              </a:rPr>
              <a:t>The dataset is extracted from UCI Machine Learning Repository by using  pandas library.</a:t>
            </a:r>
            <a:endParaRPr lang="en-US" b="0" i="0" dirty="0">
              <a:solidFill>
                <a:srgbClr val="0D0D0D"/>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b="0" i="0" dirty="0">
                <a:solidFill>
                  <a:srgbClr val="0D0D0D"/>
                </a:solidFill>
                <a:effectLst/>
                <a:latin typeface="Times New Roman" panose="02020603050405020304" pitchFamily="18" charset="0"/>
                <a:cs typeface="Times New Roman" panose="02020603050405020304" pitchFamily="18" charset="0"/>
              </a:rPr>
              <a:t>The size of the training dataset is printed, indicating it contains 161,297 rows and 7 columns.</a:t>
            </a:r>
            <a:endParaRPr lang="en-US" b="0" i="0" dirty="0">
              <a:solidFill>
                <a:srgbClr val="0D0D0D"/>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b="0" i="0" dirty="0">
                <a:solidFill>
                  <a:srgbClr val="0D0D0D"/>
                </a:solidFill>
                <a:effectLst/>
                <a:latin typeface="Times New Roman" panose="02020603050405020304" pitchFamily="18" charset="0"/>
                <a:cs typeface="Times New Roman" panose="02020603050405020304" pitchFamily="18" charset="0"/>
              </a:rPr>
              <a:t>Column names are displayed to understand the information contained in each column.</a:t>
            </a:r>
            <a:endParaRPr lang="en-US" b="0" i="0" dirty="0">
              <a:solidFill>
                <a:srgbClr val="0D0D0D"/>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b="0" i="0" dirty="0">
                <a:solidFill>
                  <a:srgbClr val="0D0D0D"/>
                </a:solidFill>
                <a:effectLst/>
                <a:latin typeface="Times New Roman" panose="02020603050405020304" pitchFamily="18" charset="0"/>
                <a:cs typeface="Times New Roman" panose="02020603050405020304" pitchFamily="18" charset="0"/>
              </a:rPr>
              <a:t>The first 5 rows of the training dataset are shown to provide a glimpse of the data.</a:t>
            </a:r>
            <a:endParaRPr lang="en-US" b="0" i="0" dirty="0">
              <a:solidFill>
                <a:srgbClr val="0D0D0D"/>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b="0" i="0" dirty="0">
                <a:solidFill>
                  <a:srgbClr val="0D0D0D"/>
                </a:solidFill>
                <a:effectLst/>
                <a:latin typeface="Times New Roman" panose="02020603050405020304" pitchFamily="18" charset="0"/>
                <a:cs typeface="Times New Roman" panose="02020603050405020304" pitchFamily="18" charset="0"/>
              </a:rPr>
              <a:t>Summary statistics of numeric columns are computed, including count, mean, standard deviation.</a:t>
            </a:r>
            <a:endParaRPr lang="en-US" b="0" i="0" dirty="0">
              <a:solidFill>
                <a:srgbClr val="0D0D0D"/>
              </a:solidFill>
              <a:effectLst/>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Char char="●"/>
            </a:pPr>
            <a:endParaRPr lang="en-US" dirty="0"/>
          </a:p>
        </p:txBody>
      </p:sp>
      <p:grpSp>
        <p:nvGrpSpPr>
          <p:cNvPr id="1387" name="Google Shape;1387;p37"/>
          <p:cNvGrpSpPr/>
          <p:nvPr/>
        </p:nvGrpSpPr>
        <p:grpSpPr>
          <a:xfrm rot="-750275">
            <a:off x="1203437" y="1796999"/>
            <a:ext cx="985147" cy="1356432"/>
            <a:chOff x="7252675" y="3165938"/>
            <a:chExt cx="590700" cy="813325"/>
          </a:xfrm>
        </p:grpSpPr>
        <p:sp>
          <p:nvSpPr>
            <p:cNvPr id="1388" name="Google Shape;1388;p37"/>
            <p:cNvSpPr/>
            <p:nvPr/>
          </p:nvSpPr>
          <p:spPr>
            <a:xfrm>
              <a:off x="7252675" y="3165938"/>
              <a:ext cx="590700" cy="813325"/>
            </a:xfrm>
            <a:custGeom>
              <a:avLst/>
              <a:gdLst/>
              <a:ahLst/>
              <a:cxnLst/>
              <a:rect l="l" t="t" r="r" b="b"/>
              <a:pathLst>
                <a:path w="23628" h="32533" extrusionOk="0">
                  <a:moveTo>
                    <a:pt x="441" y="1"/>
                  </a:moveTo>
                  <a:cubicBezTo>
                    <a:pt x="210" y="1"/>
                    <a:pt x="0" y="211"/>
                    <a:pt x="0" y="442"/>
                  </a:cubicBezTo>
                  <a:lnTo>
                    <a:pt x="0" y="2290"/>
                  </a:lnTo>
                  <a:cubicBezTo>
                    <a:pt x="0" y="2521"/>
                    <a:pt x="210" y="2731"/>
                    <a:pt x="441" y="2731"/>
                  </a:cubicBezTo>
                  <a:lnTo>
                    <a:pt x="609" y="2731"/>
                  </a:lnTo>
                  <a:lnTo>
                    <a:pt x="609" y="3508"/>
                  </a:lnTo>
                  <a:lnTo>
                    <a:pt x="609" y="4012"/>
                  </a:lnTo>
                  <a:cubicBezTo>
                    <a:pt x="609" y="4411"/>
                    <a:pt x="924" y="4726"/>
                    <a:pt x="1323" y="4726"/>
                  </a:cubicBezTo>
                  <a:lnTo>
                    <a:pt x="1281" y="4726"/>
                  </a:lnTo>
                  <a:lnTo>
                    <a:pt x="1281" y="10061"/>
                  </a:lnTo>
                  <a:lnTo>
                    <a:pt x="1281" y="23838"/>
                  </a:lnTo>
                  <a:lnTo>
                    <a:pt x="1281" y="30768"/>
                  </a:lnTo>
                  <a:cubicBezTo>
                    <a:pt x="1281" y="31734"/>
                    <a:pt x="2079" y="32532"/>
                    <a:pt x="3045" y="32532"/>
                  </a:cubicBezTo>
                  <a:lnTo>
                    <a:pt x="20561" y="32532"/>
                  </a:lnTo>
                  <a:cubicBezTo>
                    <a:pt x="21527" y="32532"/>
                    <a:pt x="22325" y="31734"/>
                    <a:pt x="22325" y="30768"/>
                  </a:cubicBezTo>
                  <a:lnTo>
                    <a:pt x="22325" y="23838"/>
                  </a:lnTo>
                  <a:lnTo>
                    <a:pt x="22325" y="10061"/>
                  </a:lnTo>
                  <a:lnTo>
                    <a:pt x="22325" y="4726"/>
                  </a:lnTo>
                  <a:cubicBezTo>
                    <a:pt x="22703" y="4726"/>
                    <a:pt x="23018" y="4411"/>
                    <a:pt x="23018" y="4012"/>
                  </a:cubicBezTo>
                  <a:lnTo>
                    <a:pt x="23018" y="3508"/>
                  </a:lnTo>
                  <a:lnTo>
                    <a:pt x="23018" y="2731"/>
                  </a:lnTo>
                  <a:lnTo>
                    <a:pt x="23186" y="2731"/>
                  </a:lnTo>
                  <a:cubicBezTo>
                    <a:pt x="23417" y="2731"/>
                    <a:pt x="23627" y="2521"/>
                    <a:pt x="23627" y="2290"/>
                  </a:cubicBezTo>
                  <a:lnTo>
                    <a:pt x="23627" y="442"/>
                  </a:lnTo>
                  <a:cubicBezTo>
                    <a:pt x="23606" y="190"/>
                    <a:pt x="23417" y="1"/>
                    <a:pt x="23165" y="1"/>
                  </a:cubicBezTo>
                  <a:close/>
                </a:path>
              </a:pathLst>
            </a:custGeom>
            <a:solidFill>
              <a:schemeClr val="accent3"/>
            </a:solidFill>
            <a:ln w="114300" cap="flat" cmpd="sng">
              <a:solidFill>
                <a:schemeClr val="accent3"/>
              </a:solidFill>
              <a:prstDash val="solid"/>
              <a:round/>
              <a:headEnd type="none" w="sm" len="sm"/>
              <a:tailEnd type="none" w="sm" len="sm"/>
            </a:ln>
            <a:effectLst>
              <a:outerShdw dist="85725"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89" name="Google Shape;1389;p37"/>
            <p:cNvGrpSpPr/>
            <p:nvPr/>
          </p:nvGrpSpPr>
          <p:grpSpPr>
            <a:xfrm>
              <a:off x="7252938" y="3166200"/>
              <a:ext cx="590175" cy="812800"/>
              <a:chOff x="6315500" y="3165675"/>
              <a:chExt cx="590175" cy="812800"/>
            </a:xfrm>
          </p:grpSpPr>
          <p:sp>
            <p:nvSpPr>
              <p:cNvPr id="1390" name="Google Shape;1390;p37"/>
              <p:cNvSpPr/>
              <p:nvPr/>
            </p:nvSpPr>
            <p:spPr>
              <a:xfrm>
                <a:off x="6348050" y="3283800"/>
                <a:ext cx="526125" cy="694675"/>
              </a:xfrm>
              <a:custGeom>
                <a:avLst/>
                <a:gdLst/>
                <a:ahLst/>
                <a:cxnLst/>
                <a:rect l="l" t="t" r="r" b="b"/>
                <a:pathLst>
                  <a:path w="21045" h="27787" extrusionOk="0">
                    <a:moveTo>
                      <a:pt x="1" y="1"/>
                    </a:moveTo>
                    <a:lnTo>
                      <a:pt x="1" y="26043"/>
                    </a:lnTo>
                    <a:cubicBezTo>
                      <a:pt x="1" y="27009"/>
                      <a:pt x="799" y="27786"/>
                      <a:pt x="1765" y="27786"/>
                    </a:cubicBezTo>
                    <a:lnTo>
                      <a:pt x="19280" y="27786"/>
                    </a:lnTo>
                    <a:cubicBezTo>
                      <a:pt x="20246" y="27786"/>
                      <a:pt x="21044" y="27009"/>
                      <a:pt x="21044" y="26043"/>
                    </a:cubicBezTo>
                    <a:lnTo>
                      <a:pt x="210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 name="Google Shape;1391;p37"/>
              <p:cNvSpPr/>
              <p:nvPr/>
            </p:nvSpPr>
            <p:spPr>
              <a:xfrm>
                <a:off x="6331250" y="3232875"/>
                <a:ext cx="560775" cy="49900"/>
              </a:xfrm>
              <a:custGeom>
                <a:avLst/>
                <a:gdLst/>
                <a:ahLst/>
                <a:cxnLst/>
                <a:rect l="l" t="t" r="r" b="b"/>
                <a:pathLst>
                  <a:path w="22431" h="1996" extrusionOk="0">
                    <a:moveTo>
                      <a:pt x="0" y="1"/>
                    </a:moveTo>
                    <a:lnTo>
                      <a:pt x="0" y="1282"/>
                    </a:lnTo>
                    <a:cubicBezTo>
                      <a:pt x="0" y="1681"/>
                      <a:pt x="316" y="1996"/>
                      <a:pt x="715" y="1996"/>
                    </a:cubicBezTo>
                    <a:lnTo>
                      <a:pt x="21716" y="1996"/>
                    </a:lnTo>
                    <a:cubicBezTo>
                      <a:pt x="22115" y="1996"/>
                      <a:pt x="22430" y="1681"/>
                      <a:pt x="22430" y="1282"/>
                    </a:cubicBezTo>
                    <a:lnTo>
                      <a:pt x="224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37"/>
              <p:cNvSpPr/>
              <p:nvPr/>
            </p:nvSpPr>
            <p:spPr>
              <a:xfrm>
                <a:off x="6315500" y="3165675"/>
                <a:ext cx="590175" cy="67750"/>
              </a:xfrm>
              <a:custGeom>
                <a:avLst/>
                <a:gdLst/>
                <a:ahLst/>
                <a:cxnLst/>
                <a:rect l="l" t="t" r="r" b="b"/>
                <a:pathLst>
                  <a:path w="23607" h="2710" extrusionOk="0">
                    <a:moveTo>
                      <a:pt x="441" y="1"/>
                    </a:moveTo>
                    <a:cubicBezTo>
                      <a:pt x="210" y="1"/>
                      <a:pt x="0" y="211"/>
                      <a:pt x="0" y="442"/>
                    </a:cubicBezTo>
                    <a:lnTo>
                      <a:pt x="0" y="2269"/>
                    </a:lnTo>
                    <a:cubicBezTo>
                      <a:pt x="0" y="2500"/>
                      <a:pt x="210" y="2710"/>
                      <a:pt x="441" y="2710"/>
                    </a:cubicBezTo>
                    <a:lnTo>
                      <a:pt x="23165" y="2710"/>
                    </a:lnTo>
                    <a:cubicBezTo>
                      <a:pt x="23396" y="2710"/>
                      <a:pt x="23606" y="2500"/>
                      <a:pt x="23606" y="2269"/>
                    </a:cubicBezTo>
                    <a:lnTo>
                      <a:pt x="23606" y="442"/>
                    </a:lnTo>
                    <a:cubicBezTo>
                      <a:pt x="23606" y="169"/>
                      <a:pt x="23417" y="1"/>
                      <a:pt x="231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 name="Google Shape;1393;p37"/>
              <p:cNvSpPr/>
              <p:nvPr/>
            </p:nvSpPr>
            <p:spPr>
              <a:xfrm>
                <a:off x="6347525" y="3416125"/>
                <a:ext cx="526125" cy="344450"/>
              </a:xfrm>
              <a:custGeom>
                <a:avLst/>
                <a:gdLst/>
                <a:ahLst/>
                <a:cxnLst/>
                <a:rect l="l" t="t" r="r" b="b"/>
                <a:pathLst>
                  <a:path w="21045" h="13778" extrusionOk="0">
                    <a:moveTo>
                      <a:pt x="1" y="0"/>
                    </a:moveTo>
                    <a:lnTo>
                      <a:pt x="1" y="13778"/>
                    </a:lnTo>
                    <a:lnTo>
                      <a:pt x="21044" y="13778"/>
                    </a:lnTo>
                    <a:lnTo>
                      <a:pt x="210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 name="Google Shape;1394;p37"/>
              <p:cNvSpPr/>
              <p:nvPr/>
            </p:nvSpPr>
            <p:spPr>
              <a:xfrm>
                <a:off x="6330725" y="3232875"/>
                <a:ext cx="559725" cy="19975"/>
              </a:xfrm>
              <a:custGeom>
                <a:avLst/>
                <a:gdLst/>
                <a:ahLst/>
                <a:cxnLst/>
                <a:rect l="l" t="t" r="r" b="b"/>
                <a:pathLst>
                  <a:path w="22389" h="799" extrusionOk="0">
                    <a:moveTo>
                      <a:pt x="0" y="1"/>
                    </a:moveTo>
                    <a:lnTo>
                      <a:pt x="0" y="799"/>
                    </a:lnTo>
                    <a:lnTo>
                      <a:pt x="22388" y="799"/>
                    </a:lnTo>
                    <a:lnTo>
                      <a:pt x="22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 name="Google Shape;1395;p37"/>
              <p:cNvSpPr/>
              <p:nvPr/>
            </p:nvSpPr>
            <p:spPr>
              <a:xfrm>
                <a:off x="6574875" y="3467575"/>
                <a:ext cx="73000" cy="241550"/>
              </a:xfrm>
              <a:custGeom>
                <a:avLst/>
                <a:gdLst/>
                <a:ahLst/>
                <a:cxnLst/>
                <a:rect l="l" t="t" r="r" b="b"/>
                <a:pathLst>
                  <a:path w="2920" h="9662" extrusionOk="0">
                    <a:moveTo>
                      <a:pt x="0" y="1"/>
                    </a:moveTo>
                    <a:lnTo>
                      <a:pt x="0" y="9661"/>
                    </a:lnTo>
                    <a:lnTo>
                      <a:pt x="2920" y="9661"/>
                    </a:lnTo>
                    <a:lnTo>
                      <a:pt x="29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 name="Google Shape;1396;p37"/>
              <p:cNvSpPr/>
              <p:nvPr/>
            </p:nvSpPr>
            <p:spPr>
              <a:xfrm>
                <a:off x="6489825" y="3551575"/>
                <a:ext cx="241525" cy="73025"/>
              </a:xfrm>
              <a:custGeom>
                <a:avLst/>
                <a:gdLst/>
                <a:ahLst/>
                <a:cxnLst/>
                <a:rect l="l" t="t" r="r" b="b"/>
                <a:pathLst>
                  <a:path w="9661" h="2921" extrusionOk="0">
                    <a:moveTo>
                      <a:pt x="0" y="1"/>
                    </a:moveTo>
                    <a:lnTo>
                      <a:pt x="0" y="2920"/>
                    </a:lnTo>
                    <a:lnTo>
                      <a:pt x="9661" y="2920"/>
                    </a:lnTo>
                    <a:lnTo>
                      <a:pt x="96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397" name="Google Shape;1397;p37"/>
          <p:cNvGrpSpPr/>
          <p:nvPr/>
        </p:nvGrpSpPr>
        <p:grpSpPr>
          <a:xfrm rot="879819">
            <a:off x="2954414" y="2196980"/>
            <a:ext cx="986935" cy="2035995"/>
            <a:chOff x="7586075" y="1026769"/>
            <a:chExt cx="591750" cy="1220750"/>
          </a:xfrm>
        </p:grpSpPr>
        <p:sp>
          <p:nvSpPr>
            <p:cNvPr id="1398" name="Google Shape;1398;p37"/>
            <p:cNvSpPr/>
            <p:nvPr/>
          </p:nvSpPr>
          <p:spPr>
            <a:xfrm>
              <a:off x="7586863" y="1027556"/>
              <a:ext cx="590175" cy="1219175"/>
            </a:xfrm>
            <a:custGeom>
              <a:avLst/>
              <a:gdLst/>
              <a:ahLst/>
              <a:cxnLst/>
              <a:rect l="l" t="t" r="r" b="b"/>
              <a:pathLst>
                <a:path w="23607" h="48767" extrusionOk="0">
                  <a:moveTo>
                    <a:pt x="6259" y="1"/>
                  </a:moveTo>
                  <a:cubicBezTo>
                    <a:pt x="4600" y="1"/>
                    <a:pt x="3255" y="1324"/>
                    <a:pt x="3255" y="2983"/>
                  </a:cubicBezTo>
                  <a:lnTo>
                    <a:pt x="3255" y="6238"/>
                  </a:lnTo>
                  <a:cubicBezTo>
                    <a:pt x="3255" y="7309"/>
                    <a:pt x="3843" y="8254"/>
                    <a:pt x="4684" y="8779"/>
                  </a:cubicBezTo>
                  <a:cubicBezTo>
                    <a:pt x="4579" y="9283"/>
                    <a:pt x="4306" y="9913"/>
                    <a:pt x="3738" y="10438"/>
                  </a:cubicBezTo>
                  <a:cubicBezTo>
                    <a:pt x="2625" y="11467"/>
                    <a:pt x="0" y="12980"/>
                    <a:pt x="105" y="15542"/>
                  </a:cubicBezTo>
                  <a:cubicBezTo>
                    <a:pt x="210" y="17873"/>
                    <a:pt x="147" y="41353"/>
                    <a:pt x="105" y="45553"/>
                  </a:cubicBezTo>
                  <a:lnTo>
                    <a:pt x="105" y="46183"/>
                  </a:lnTo>
                  <a:lnTo>
                    <a:pt x="147" y="46183"/>
                  </a:lnTo>
                  <a:cubicBezTo>
                    <a:pt x="147" y="46225"/>
                    <a:pt x="147" y="46246"/>
                    <a:pt x="168" y="46309"/>
                  </a:cubicBezTo>
                  <a:lnTo>
                    <a:pt x="168" y="46330"/>
                  </a:lnTo>
                  <a:cubicBezTo>
                    <a:pt x="168" y="46351"/>
                    <a:pt x="189" y="46372"/>
                    <a:pt x="189" y="46414"/>
                  </a:cubicBezTo>
                  <a:cubicBezTo>
                    <a:pt x="189" y="46435"/>
                    <a:pt x="189" y="46435"/>
                    <a:pt x="231" y="46456"/>
                  </a:cubicBezTo>
                  <a:cubicBezTo>
                    <a:pt x="252" y="46498"/>
                    <a:pt x="252" y="46519"/>
                    <a:pt x="273" y="46540"/>
                  </a:cubicBezTo>
                  <a:cubicBezTo>
                    <a:pt x="273" y="46561"/>
                    <a:pt x="294" y="46561"/>
                    <a:pt x="294" y="46603"/>
                  </a:cubicBezTo>
                  <a:cubicBezTo>
                    <a:pt x="336" y="46624"/>
                    <a:pt x="357" y="46666"/>
                    <a:pt x="378" y="46708"/>
                  </a:cubicBezTo>
                  <a:lnTo>
                    <a:pt x="399" y="46729"/>
                  </a:lnTo>
                  <a:lnTo>
                    <a:pt x="504" y="46834"/>
                  </a:lnTo>
                  <a:lnTo>
                    <a:pt x="567" y="46876"/>
                  </a:lnTo>
                  <a:cubicBezTo>
                    <a:pt x="588" y="46897"/>
                    <a:pt x="609" y="46939"/>
                    <a:pt x="672" y="46960"/>
                  </a:cubicBezTo>
                  <a:cubicBezTo>
                    <a:pt x="693" y="46981"/>
                    <a:pt x="714" y="46981"/>
                    <a:pt x="714" y="47023"/>
                  </a:cubicBezTo>
                  <a:cubicBezTo>
                    <a:pt x="756" y="47044"/>
                    <a:pt x="798" y="47065"/>
                    <a:pt x="819" y="47086"/>
                  </a:cubicBezTo>
                  <a:cubicBezTo>
                    <a:pt x="861" y="47128"/>
                    <a:pt x="882" y="47128"/>
                    <a:pt x="903" y="47149"/>
                  </a:cubicBezTo>
                  <a:cubicBezTo>
                    <a:pt x="945" y="47170"/>
                    <a:pt x="1008" y="47191"/>
                    <a:pt x="1029" y="47233"/>
                  </a:cubicBezTo>
                  <a:cubicBezTo>
                    <a:pt x="1071" y="47233"/>
                    <a:pt x="1071" y="47254"/>
                    <a:pt x="1092" y="47254"/>
                  </a:cubicBezTo>
                  <a:cubicBezTo>
                    <a:pt x="1155" y="47275"/>
                    <a:pt x="1218" y="47338"/>
                    <a:pt x="1302" y="47359"/>
                  </a:cubicBezTo>
                  <a:cubicBezTo>
                    <a:pt x="1323" y="47359"/>
                    <a:pt x="1344" y="47380"/>
                    <a:pt x="1386" y="47380"/>
                  </a:cubicBezTo>
                  <a:lnTo>
                    <a:pt x="1533" y="47464"/>
                  </a:lnTo>
                  <a:cubicBezTo>
                    <a:pt x="1554" y="47485"/>
                    <a:pt x="1596" y="47485"/>
                    <a:pt x="1638" y="47506"/>
                  </a:cubicBezTo>
                  <a:cubicBezTo>
                    <a:pt x="1680" y="47548"/>
                    <a:pt x="1743" y="47569"/>
                    <a:pt x="1806" y="47569"/>
                  </a:cubicBezTo>
                  <a:cubicBezTo>
                    <a:pt x="1827" y="47569"/>
                    <a:pt x="1869" y="47590"/>
                    <a:pt x="1911" y="47590"/>
                  </a:cubicBezTo>
                  <a:cubicBezTo>
                    <a:pt x="1953" y="47611"/>
                    <a:pt x="2037" y="47632"/>
                    <a:pt x="2121" y="47674"/>
                  </a:cubicBezTo>
                  <a:cubicBezTo>
                    <a:pt x="2142" y="47674"/>
                    <a:pt x="2163" y="47695"/>
                    <a:pt x="2184" y="47695"/>
                  </a:cubicBezTo>
                  <a:cubicBezTo>
                    <a:pt x="2289" y="47716"/>
                    <a:pt x="2373" y="47737"/>
                    <a:pt x="2478" y="47800"/>
                  </a:cubicBezTo>
                  <a:cubicBezTo>
                    <a:pt x="2499" y="47800"/>
                    <a:pt x="2562" y="47821"/>
                    <a:pt x="2583" y="47821"/>
                  </a:cubicBezTo>
                  <a:cubicBezTo>
                    <a:pt x="2667" y="47842"/>
                    <a:pt x="2709" y="47885"/>
                    <a:pt x="2793" y="47885"/>
                  </a:cubicBezTo>
                  <a:cubicBezTo>
                    <a:pt x="2856" y="47885"/>
                    <a:pt x="2877" y="47906"/>
                    <a:pt x="2919" y="47906"/>
                  </a:cubicBezTo>
                  <a:cubicBezTo>
                    <a:pt x="3003" y="47927"/>
                    <a:pt x="3066" y="47927"/>
                    <a:pt x="3129" y="47948"/>
                  </a:cubicBezTo>
                  <a:cubicBezTo>
                    <a:pt x="3192" y="47948"/>
                    <a:pt x="3213" y="47990"/>
                    <a:pt x="3276" y="47990"/>
                  </a:cubicBezTo>
                  <a:cubicBezTo>
                    <a:pt x="3339" y="48011"/>
                    <a:pt x="3423" y="48011"/>
                    <a:pt x="3507" y="48032"/>
                  </a:cubicBezTo>
                  <a:cubicBezTo>
                    <a:pt x="3549" y="48032"/>
                    <a:pt x="3591" y="48053"/>
                    <a:pt x="3633" y="48053"/>
                  </a:cubicBezTo>
                  <a:cubicBezTo>
                    <a:pt x="3738" y="48095"/>
                    <a:pt x="3864" y="48116"/>
                    <a:pt x="4011" y="48137"/>
                  </a:cubicBezTo>
                  <a:cubicBezTo>
                    <a:pt x="4053" y="48137"/>
                    <a:pt x="4095" y="48158"/>
                    <a:pt x="4158" y="48158"/>
                  </a:cubicBezTo>
                  <a:cubicBezTo>
                    <a:pt x="4243" y="48200"/>
                    <a:pt x="4327" y="48200"/>
                    <a:pt x="4390" y="48221"/>
                  </a:cubicBezTo>
                  <a:cubicBezTo>
                    <a:pt x="4453" y="48221"/>
                    <a:pt x="4537" y="48242"/>
                    <a:pt x="4579" y="48242"/>
                  </a:cubicBezTo>
                  <a:cubicBezTo>
                    <a:pt x="4663" y="48242"/>
                    <a:pt x="4705" y="48263"/>
                    <a:pt x="4789" y="48263"/>
                  </a:cubicBezTo>
                  <a:cubicBezTo>
                    <a:pt x="4873" y="48263"/>
                    <a:pt x="4915" y="48305"/>
                    <a:pt x="4999" y="48305"/>
                  </a:cubicBezTo>
                  <a:cubicBezTo>
                    <a:pt x="5062" y="48305"/>
                    <a:pt x="5125" y="48326"/>
                    <a:pt x="5188" y="48326"/>
                  </a:cubicBezTo>
                  <a:cubicBezTo>
                    <a:pt x="5272" y="48326"/>
                    <a:pt x="5335" y="48347"/>
                    <a:pt x="5419" y="48347"/>
                  </a:cubicBezTo>
                  <a:lnTo>
                    <a:pt x="5440" y="48347"/>
                  </a:lnTo>
                  <a:cubicBezTo>
                    <a:pt x="5671" y="48368"/>
                    <a:pt x="5923" y="48431"/>
                    <a:pt x="6154" y="48452"/>
                  </a:cubicBezTo>
                  <a:lnTo>
                    <a:pt x="6175" y="48452"/>
                  </a:lnTo>
                  <a:cubicBezTo>
                    <a:pt x="6322" y="48473"/>
                    <a:pt x="6448" y="48473"/>
                    <a:pt x="6553" y="48515"/>
                  </a:cubicBezTo>
                  <a:lnTo>
                    <a:pt x="6574" y="48515"/>
                  </a:lnTo>
                  <a:cubicBezTo>
                    <a:pt x="7372" y="48578"/>
                    <a:pt x="8233" y="48662"/>
                    <a:pt x="9094" y="48725"/>
                  </a:cubicBezTo>
                  <a:lnTo>
                    <a:pt x="9157" y="48725"/>
                  </a:lnTo>
                  <a:cubicBezTo>
                    <a:pt x="9409" y="48746"/>
                    <a:pt x="9703" y="48746"/>
                    <a:pt x="9955" y="48746"/>
                  </a:cubicBezTo>
                  <a:lnTo>
                    <a:pt x="10018" y="48746"/>
                  </a:lnTo>
                  <a:cubicBezTo>
                    <a:pt x="10270" y="48746"/>
                    <a:pt x="10564" y="48767"/>
                    <a:pt x="10837" y="48767"/>
                  </a:cubicBezTo>
                  <a:lnTo>
                    <a:pt x="11845" y="48767"/>
                  </a:lnTo>
                  <a:cubicBezTo>
                    <a:pt x="18335" y="48767"/>
                    <a:pt x="23564" y="47590"/>
                    <a:pt x="23564" y="46120"/>
                  </a:cubicBezTo>
                  <a:lnTo>
                    <a:pt x="23585" y="46120"/>
                  </a:lnTo>
                  <a:cubicBezTo>
                    <a:pt x="23585" y="46120"/>
                    <a:pt x="23480" y="18020"/>
                    <a:pt x="23585" y="15479"/>
                  </a:cubicBezTo>
                  <a:cubicBezTo>
                    <a:pt x="23606" y="15437"/>
                    <a:pt x="23606" y="15353"/>
                    <a:pt x="23585" y="15269"/>
                  </a:cubicBezTo>
                  <a:lnTo>
                    <a:pt x="23585" y="15164"/>
                  </a:lnTo>
                  <a:lnTo>
                    <a:pt x="23585" y="15017"/>
                  </a:lnTo>
                  <a:cubicBezTo>
                    <a:pt x="23585" y="14996"/>
                    <a:pt x="23585" y="14933"/>
                    <a:pt x="23564" y="14912"/>
                  </a:cubicBezTo>
                  <a:cubicBezTo>
                    <a:pt x="23564" y="14849"/>
                    <a:pt x="23564" y="14828"/>
                    <a:pt x="23522" y="14786"/>
                  </a:cubicBezTo>
                  <a:cubicBezTo>
                    <a:pt x="23522" y="14744"/>
                    <a:pt x="23501" y="14702"/>
                    <a:pt x="23501" y="14681"/>
                  </a:cubicBezTo>
                  <a:cubicBezTo>
                    <a:pt x="23501" y="14639"/>
                    <a:pt x="23480" y="14597"/>
                    <a:pt x="23480" y="14555"/>
                  </a:cubicBezTo>
                  <a:cubicBezTo>
                    <a:pt x="23480" y="14534"/>
                    <a:pt x="23459" y="14492"/>
                    <a:pt x="23459" y="14450"/>
                  </a:cubicBezTo>
                  <a:cubicBezTo>
                    <a:pt x="23459" y="14429"/>
                    <a:pt x="23417" y="14387"/>
                    <a:pt x="23417" y="14345"/>
                  </a:cubicBezTo>
                  <a:cubicBezTo>
                    <a:pt x="23417" y="14324"/>
                    <a:pt x="23396" y="14282"/>
                    <a:pt x="23396" y="14240"/>
                  </a:cubicBezTo>
                  <a:cubicBezTo>
                    <a:pt x="23396" y="14219"/>
                    <a:pt x="23375" y="14177"/>
                    <a:pt x="23375" y="14135"/>
                  </a:cubicBezTo>
                  <a:cubicBezTo>
                    <a:pt x="23354" y="14114"/>
                    <a:pt x="23354" y="14072"/>
                    <a:pt x="23312" y="14030"/>
                  </a:cubicBezTo>
                  <a:cubicBezTo>
                    <a:pt x="23312" y="14009"/>
                    <a:pt x="23291" y="13988"/>
                    <a:pt x="23291" y="13967"/>
                  </a:cubicBezTo>
                  <a:cubicBezTo>
                    <a:pt x="23270" y="13904"/>
                    <a:pt x="23270" y="13883"/>
                    <a:pt x="23249" y="13820"/>
                  </a:cubicBezTo>
                  <a:cubicBezTo>
                    <a:pt x="23249" y="13799"/>
                    <a:pt x="23207" y="13778"/>
                    <a:pt x="23207" y="13757"/>
                  </a:cubicBezTo>
                  <a:cubicBezTo>
                    <a:pt x="23165" y="13673"/>
                    <a:pt x="23144" y="13589"/>
                    <a:pt x="23081" y="13505"/>
                  </a:cubicBezTo>
                  <a:cubicBezTo>
                    <a:pt x="23060" y="13484"/>
                    <a:pt x="23060" y="13463"/>
                    <a:pt x="23039" y="13442"/>
                  </a:cubicBezTo>
                  <a:cubicBezTo>
                    <a:pt x="22997" y="13400"/>
                    <a:pt x="22976" y="13358"/>
                    <a:pt x="22955" y="13337"/>
                  </a:cubicBezTo>
                  <a:cubicBezTo>
                    <a:pt x="22934" y="13295"/>
                    <a:pt x="22934" y="13274"/>
                    <a:pt x="22892" y="13253"/>
                  </a:cubicBezTo>
                  <a:cubicBezTo>
                    <a:pt x="22871" y="13232"/>
                    <a:pt x="22850" y="13190"/>
                    <a:pt x="22829" y="13148"/>
                  </a:cubicBezTo>
                  <a:cubicBezTo>
                    <a:pt x="22787" y="13127"/>
                    <a:pt x="22766" y="13085"/>
                    <a:pt x="22745" y="13043"/>
                  </a:cubicBezTo>
                  <a:cubicBezTo>
                    <a:pt x="22724" y="13022"/>
                    <a:pt x="22682" y="12980"/>
                    <a:pt x="22682" y="12959"/>
                  </a:cubicBezTo>
                  <a:cubicBezTo>
                    <a:pt x="22661" y="12938"/>
                    <a:pt x="22640" y="12875"/>
                    <a:pt x="22619" y="12854"/>
                  </a:cubicBezTo>
                  <a:cubicBezTo>
                    <a:pt x="22577" y="12833"/>
                    <a:pt x="22577" y="12812"/>
                    <a:pt x="22556" y="12770"/>
                  </a:cubicBezTo>
                  <a:cubicBezTo>
                    <a:pt x="22535" y="12749"/>
                    <a:pt x="22514" y="12707"/>
                    <a:pt x="22451" y="12665"/>
                  </a:cubicBezTo>
                  <a:lnTo>
                    <a:pt x="22409" y="12623"/>
                  </a:lnTo>
                  <a:cubicBezTo>
                    <a:pt x="22346" y="12560"/>
                    <a:pt x="22325" y="12518"/>
                    <a:pt x="22262" y="12455"/>
                  </a:cubicBezTo>
                  <a:lnTo>
                    <a:pt x="22241" y="12434"/>
                  </a:lnTo>
                  <a:cubicBezTo>
                    <a:pt x="21779" y="11930"/>
                    <a:pt x="21254" y="11488"/>
                    <a:pt x="20771" y="11089"/>
                  </a:cubicBezTo>
                  <a:cubicBezTo>
                    <a:pt x="20540" y="10921"/>
                    <a:pt x="20330" y="10753"/>
                    <a:pt x="20141" y="10606"/>
                  </a:cubicBezTo>
                  <a:cubicBezTo>
                    <a:pt x="20057" y="10543"/>
                    <a:pt x="20015" y="10501"/>
                    <a:pt x="19952" y="10438"/>
                  </a:cubicBezTo>
                  <a:cubicBezTo>
                    <a:pt x="19385" y="9913"/>
                    <a:pt x="19112" y="9283"/>
                    <a:pt x="19007" y="8779"/>
                  </a:cubicBezTo>
                  <a:cubicBezTo>
                    <a:pt x="19889" y="8254"/>
                    <a:pt x="20435" y="7309"/>
                    <a:pt x="20435" y="6238"/>
                  </a:cubicBezTo>
                  <a:lnTo>
                    <a:pt x="20435" y="2962"/>
                  </a:lnTo>
                  <a:cubicBezTo>
                    <a:pt x="20435" y="2857"/>
                    <a:pt x="20435" y="2752"/>
                    <a:pt x="20414" y="2668"/>
                  </a:cubicBezTo>
                  <a:cubicBezTo>
                    <a:pt x="20414" y="2647"/>
                    <a:pt x="20414" y="2626"/>
                    <a:pt x="20372" y="2563"/>
                  </a:cubicBezTo>
                  <a:cubicBezTo>
                    <a:pt x="20372" y="2521"/>
                    <a:pt x="20351" y="2437"/>
                    <a:pt x="20351" y="2395"/>
                  </a:cubicBezTo>
                  <a:cubicBezTo>
                    <a:pt x="20351" y="2353"/>
                    <a:pt x="20330" y="2311"/>
                    <a:pt x="20330" y="2269"/>
                  </a:cubicBezTo>
                  <a:cubicBezTo>
                    <a:pt x="20309" y="2227"/>
                    <a:pt x="20309" y="2164"/>
                    <a:pt x="20267" y="2122"/>
                  </a:cubicBezTo>
                  <a:cubicBezTo>
                    <a:pt x="20267" y="2101"/>
                    <a:pt x="20246" y="2038"/>
                    <a:pt x="20225" y="2017"/>
                  </a:cubicBezTo>
                  <a:cubicBezTo>
                    <a:pt x="20204" y="1954"/>
                    <a:pt x="20204" y="1912"/>
                    <a:pt x="20162" y="1870"/>
                  </a:cubicBezTo>
                  <a:cubicBezTo>
                    <a:pt x="20141" y="1828"/>
                    <a:pt x="20141" y="1786"/>
                    <a:pt x="20120" y="1744"/>
                  </a:cubicBezTo>
                  <a:cubicBezTo>
                    <a:pt x="20099" y="1702"/>
                    <a:pt x="20057" y="1639"/>
                    <a:pt x="20036" y="1618"/>
                  </a:cubicBezTo>
                  <a:cubicBezTo>
                    <a:pt x="20015" y="1597"/>
                    <a:pt x="19994" y="1534"/>
                    <a:pt x="19994" y="1513"/>
                  </a:cubicBezTo>
                  <a:cubicBezTo>
                    <a:pt x="19952" y="1471"/>
                    <a:pt x="19931" y="1429"/>
                    <a:pt x="19910" y="1387"/>
                  </a:cubicBezTo>
                  <a:cubicBezTo>
                    <a:pt x="19889" y="1366"/>
                    <a:pt x="19847" y="1303"/>
                    <a:pt x="19826" y="1282"/>
                  </a:cubicBezTo>
                  <a:cubicBezTo>
                    <a:pt x="19805" y="1219"/>
                    <a:pt x="19784" y="1198"/>
                    <a:pt x="19742" y="1156"/>
                  </a:cubicBezTo>
                  <a:cubicBezTo>
                    <a:pt x="19721" y="1114"/>
                    <a:pt x="19700" y="1072"/>
                    <a:pt x="19679" y="1051"/>
                  </a:cubicBezTo>
                  <a:lnTo>
                    <a:pt x="19574" y="946"/>
                  </a:lnTo>
                  <a:lnTo>
                    <a:pt x="19469" y="841"/>
                  </a:lnTo>
                  <a:lnTo>
                    <a:pt x="19364" y="736"/>
                  </a:lnTo>
                  <a:cubicBezTo>
                    <a:pt x="19322" y="694"/>
                    <a:pt x="19280" y="673"/>
                    <a:pt x="19259" y="652"/>
                  </a:cubicBezTo>
                  <a:cubicBezTo>
                    <a:pt x="19217" y="631"/>
                    <a:pt x="19175" y="589"/>
                    <a:pt x="19154" y="568"/>
                  </a:cubicBezTo>
                  <a:cubicBezTo>
                    <a:pt x="19112" y="547"/>
                    <a:pt x="19070" y="526"/>
                    <a:pt x="19049" y="484"/>
                  </a:cubicBezTo>
                  <a:cubicBezTo>
                    <a:pt x="19007" y="463"/>
                    <a:pt x="18965" y="442"/>
                    <a:pt x="18944" y="421"/>
                  </a:cubicBezTo>
                  <a:cubicBezTo>
                    <a:pt x="18881" y="379"/>
                    <a:pt x="18860" y="358"/>
                    <a:pt x="18797" y="337"/>
                  </a:cubicBezTo>
                  <a:cubicBezTo>
                    <a:pt x="18776" y="316"/>
                    <a:pt x="18734" y="316"/>
                    <a:pt x="18692" y="274"/>
                  </a:cubicBezTo>
                  <a:cubicBezTo>
                    <a:pt x="18650" y="253"/>
                    <a:pt x="18587" y="232"/>
                    <a:pt x="18566" y="232"/>
                  </a:cubicBezTo>
                  <a:cubicBezTo>
                    <a:pt x="18545" y="211"/>
                    <a:pt x="18482" y="211"/>
                    <a:pt x="18461" y="169"/>
                  </a:cubicBezTo>
                  <a:cubicBezTo>
                    <a:pt x="18419" y="148"/>
                    <a:pt x="18356" y="148"/>
                    <a:pt x="18314" y="127"/>
                  </a:cubicBezTo>
                  <a:cubicBezTo>
                    <a:pt x="18272" y="127"/>
                    <a:pt x="18251" y="106"/>
                    <a:pt x="18209" y="106"/>
                  </a:cubicBezTo>
                  <a:cubicBezTo>
                    <a:pt x="18146" y="64"/>
                    <a:pt x="18062" y="64"/>
                    <a:pt x="18020" y="43"/>
                  </a:cubicBezTo>
                  <a:lnTo>
                    <a:pt x="17936" y="43"/>
                  </a:lnTo>
                  <a:cubicBezTo>
                    <a:pt x="17789" y="22"/>
                    <a:pt x="17600" y="1"/>
                    <a:pt x="17432" y="1"/>
                  </a:cubicBezTo>
                  <a:close/>
                </a:path>
              </a:pathLst>
            </a:custGeom>
            <a:solidFill>
              <a:schemeClr val="accent3"/>
            </a:solidFill>
            <a:ln w="114300" cap="flat" cmpd="sng">
              <a:solidFill>
                <a:schemeClr val="accent3"/>
              </a:solidFill>
              <a:prstDash val="solid"/>
              <a:round/>
              <a:headEnd type="none" w="sm" len="sm"/>
              <a:tailEnd type="none" w="sm" len="sm"/>
            </a:ln>
            <a:effectLst>
              <a:outerShdw dist="85725"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99" name="Google Shape;1399;p37"/>
            <p:cNvGrpSpPr/>
            <p:nvPr/>
          </p:nvGrpSpPr>
          <p:grpSpPr>
            <a:xfrm>
              <a:off x="7586075" y="1026769"/>
              <a:ext cx="591750" cy="1220750"/>
              <a:chOff x="6324950" y="1612600"/>
              <a:chExt cx="591750" cy="1220750"/>
            </a:xfrm>
          </p:grpSpPr>
          <p:sp>
            <p:nvSpPr>
              <p:cNvPr id="1400" name="Google Shape;1400;p37"/>
              <p:cNvSpPr/>
              <p:nvPr/>
            </p:nvSpPr>
            <p:spPr>
              <a:xfrm>
                <a:off x="6324950" y="1812650"/>
                <a:ext cx="591750" cy="1020700"/>
              </a:xfrm>
              <a:custGeom>
                <a:avLst/>
                <a:gdLst/>
                <a:ahLst/>
                <a:cxnLst/>
                <a:rect l="l" t="t" r="r" b="b"/>
                <a:pathLst>
                  <a:path w="23670" h="40828" extrusionOk="0">
                    <a:moveTo>
                      <a:pt x="4747" y="0"/>
                    </a:moveTo>
                    <a:cubicBezTo>
                      <a:pt x="4747" y="0"/>
                      <a:pt x="4831" y="1407"/>
                      <a:pt x="3718" y="2457"/>
                    </a:cubicBezTo>
                    <a:cubicBezTo>
                      <a:pt x="2626" y="3465"/>
                      <a:pt x="0" y="4998"/>
                      <a:pt x="105" y="7540"/>
                    </a:cubicBezTo>
                    <a:cubicBezTo>
                      <a:pt x="210" y="9850"/>
                      <a:pt x="126" y="33351"/>
                      <a:pt x="105" y="37551"/>
                    </a:cubicBezTo>
                    <a:lnTo>
                      <a:pt x="105" y="38181"/>
                    </a:lnTo>
                    <a:lnTo>
                      <a:pt x="126" y="38181"/>
                    </a:lnTo>
                    <a:cubicBezTo>
                      <a:pt x="126" y="39651"/>
                      <a:pt x="5377" y="40827"/>
                      <a:pt x="11824" y="40827"/>
                    </a:cubicBezTo>
                    <a:cubicBezTo>
                      <a:pt x="18293" y="40827"/>
                      <a:pt x="23543" y="39651"/>
                      <a:pt x="23543" y="38181"/>
                    </a:cubicBezTo>
                    <a:lnTo>
                      <a:pt x="23564" y="38181"/>
                    </a:lnTo>
                    <a:cubicBezTo>
                      <a:pt x="23564" y="38181"/>
                      <a:pt x="23459" y="10081"/>
                      <a:pt x="23564" y="7540"/>
                    </a:cubicBezTo>
                    <a:cubicBezTo>
                      <a:pt x="23669" y="4998"/>
                      <a:pt x="21065" y="3465"/>
                      <a:pt x="19931" y="2457"/>
                    </a:cubicBezTo>
                    <a:cubicBezTo>
                      <a:pt x="18818" y="1428"/>
                      <a:pt x="18881" y="0"/>
                      <a:pt x="188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 name="Google Shape;1401;p37"/>
              <p:cNvSpPr/>
              <p:nvPr/>
            </p:nvSpPr>
            <p:spPr>
              <a:xfrm>
                <a:off x="6394775" y="2062550"/>
                <a:ext cx="452625" cy="578625"/>
              </a:xfrm>
              <a:custGeom>
                <a:avLst/>
                <a:gdLst/>
                <a:ahLst/>
                <a:cxnLst/>
                <a:rect l="l" t="t" r="r" b="b"/>
                <a:pathLst>
                  <a:path w="18105" h="23145" extrusionOk="0">
                    <a:moveTo>
                      <a:pt x="1933" y="1"/>
                    </a:moveTo>
                    <a:cubicBezTo>
                      <a:pt x="883" y="1"/>
                      <a:pt x="1" y="883"/>
                      <a:pt x="1" y="1933"/>
                    </a:cubicBezTo>
                    <a:lnTo>
                      <a:pt x="1" y="21234"/>
                    </a:lnTo>
                    <a:cubicBezTo>
                      <a:pt x="1" y="22284"/>
                      <a:pt x="883" y="23145"/>
                      <a:pt x="1933" y="23145"/>
                    </a:cubicBezTo>
                    <a:lnTo>
                      <a:pt x="16172" y="23145"/>
                    </a:lnTo>
                    <a:cubicBezTo>
                      <a:pt x="17222" y="23145"/>
                      <a:pt x="18104" y="22284"/>
                      <a:pt x="18104" y="21234"/>
                    </a:cubicBezTo>
                    <a:lnTo>
                      <a:pt x="18104" y="1933"/>
                    </a:lnTo>
                    <a:cubicBezTo>
                      <a:pt x="18104" y="883"/>
                      <a:pt x="17222" y="1"/>
                      <a:pt x="161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 name="Google Shape;1402;p37"/>
              <p:cNvSpPr/>
              <p:nvPr/>
            </p:nvSpPr>
            <p:spPr>
              <a:xfrm>
                <a:off x="6492450" y="2175975"/>
                <a:ext cx="257800" cy="257300"/>
              </a:xfrm>
              <a:custGeom>
                <a:avLst/>
                <a:gdLst/>
                <a:ahLst/>
                <a:cxnLst/>
                <a:rect l="l" t="t" r="r" b="b"/>
                <a:pathLst>
                  <a:path w="10312" h="10292" extrusionOk="0">
                    <a:moveTo>
                      <a:pt x="5755" y="1491"/>
                    </a:moveTo>
                    <a:lnTo>
                      <a:pt x="5755" y="4537"/>
                    </a:lnTo>
                    <a:lnTo>
                      <a:pt x="8800" y="4537"/>
                    </a:lnTo>
                    <a:lnTo>
                      <a:pt x="8800" y="5776"/>
                    </a:lnTo>
                    <a:lnTo>
                      <a:pt x="5755" y="5776"/>
                    </a:lnTo>
                    <a:lnTo>
                      <a:pt x="5755" y="8821"/>
                    </a:lnTo>
                    <a:lnTo>
                      <a:pt x="4536" y="8821"/>
                    </a:lnTo>
                    <a:lnTo>
                      <a:pt x="4536" y="5776"/>
                    </a:lnTo>
                    <a:lnTo>
                      <a:pt x="1470" y="5776"/>
                    </a:lnTo>
                    <a:lnTo>
                      <a:pt x="1470" y="4537"/>
                    </a:lnTo>
                    <a:lnTo>
                      <a:pt x="4536" y="4537"/>
                    </a:lnTo>
                    <a:lnTo>
                      <a:pt x="4536" y="1491"/>
                    </a:lnTo>
                    <a:close/>
                    <a:moveTo>
                      <a:pt x="5145" y="0"/>
                    </a:moveTo>
                    <a:cubicBezTo>
                      <a:pt x="2331" y="0"/>
                      <a:pt x="0" y="2310"/>
                      <a:pt x="0" y="5146"/>
                    </a:cubicBezTo>
                    <a:cubicBezTo>
                      <a:pt x="0" y="7981"/>
                      <a:pt x="2310" y="10291"/>
                      <a:pt x="5145" y="10291"/>
                    </a:cubicBezTo>
                    <a:cubicBezTo>
                      <a:pt x="5418" y="10291"/>
                      <a:pt x="5671" y="10249"/>
                      <a:pt x="5944" y="10228"/>
                    </a:cubicBezTo>
                    <a:cubicBezTo>
                      <a:pt x="8401" y="9871"/>
                      <a:pt x="10312" y="7708"/>
                      <a:pt x="10312" y="5146"/>
                    </a:cubicBezTo>
                    <a:cubicBezTo>
                      <a:pt x="10312" y="3466"/>
                      <a:pt x="9493" y="1932"/>
                      <a:pt x="8233" y="1008"/>
                    </a:cubicBezTo>
                    <a:cubicBezTo>
                      <a:pt x="7372" y="378"/>
                      <a:pt x="6322" y="0"/>
                      <a:pt x="51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 name="Google Shape;1403;p37"/>
              <p:cNvSpPr/>
              <p:nvPr/>
            </p:nvSpPr>
            <p:spPr>
              <a:xfrm>
                <a:off x="6482975" y="2490475"/>
                <a:ext cx="267275" cy="17875"/>
              </a:xfrm>
              <a:custGeom>
                <a:avLst/>
                <a:gdLst/>
                <a:ahLst/>
                <a:cxnLst/>
                <a:rect l="l" t="t" r="r" b="b"/>
                <a:pathLst>
                  <a:path w="10691" h="715" extrusionOk="0">
                    <a:moveTo>
                      <a:pt x="1" y="0"/>
                    </a:moveTo>
                    <a:lnTo>
                      <a:pt x="1" y="714"/>
                    </a:lnTo>
                    <a:lnTo>
                      <a:pt x="10691" y="714"/>
                    </a:lnTo>
                    <a:lnTo>
                      <a:pt x="10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 name="Google Shape;1404;p37"/>
              <p:cNvSpPr/>
              <p:nvPr/>
            </p:nvSpPr>
            <p:spPr>
              <a:xfrm>
                <a:off x="6482975" y="2529850"/>
                <a:ext cx="267275" cy="17875"/>
              </a:xfrm>
              <a:custGeom>
                <a:avLst/>
                <a:gdLst/>
                <a:ahLst/>
                <a:cxnLst/>
                <a:rect l="l" t="t" r="r" b="b"/>
                <a:pathLst>
                  <a:path w="10691" h="715" extrusionOk="0">
                    <a:moveTo>
                      <a:pt x="1" y="0"/>
                    </a:moveTo>
                    <a:lnTo>
                      <a:pt x="1" y="714"/>
                    </a:lnTo>
                    <a:lnTo>
                      <a:pt x="10691" y="714"/>
                    </a:lnTo>
                    <a:lnTo>
                      <a:pt x="10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 name="Google Shape;1405;p37"/>
              <p:cNvSpPr/>
              <p:nvPr/>
            </p:nvSpPr>
            <p:spPr>
              <a:xfrm>
                <a:off x="6504525" y="2570275"/>
                <a:ext cx="223675" cy="17875"/>
              </a:xfrm>
              <a:custGeom>
                <a:avLst/>
                <a:gdLst/>
                <a:ahLst/>
                <a:cxnLst/>
                <a:rect l="l" t="t" r="r" b="b"/>
                <a:pathLst>
                  <a:path w="8947" h="715" extrusionOk="0">
                    <a:moveTo>
                      <a:pt x="0" y="1"/>
                    </a:moveTo>
                    <a:lnTo>
                      <a:pt x="0" y="715"/>
                    </a:lnTo>
                    <a:lnTo>
                      <a:pt x="8947" y="715"/>
                    </a:lnTo>
                    <a:lnTo>
                      <a:pt x="8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 name="Google Shape;1406;p37"/>
              <p:cNvSpPr/>
              <p:nvPr/>
            </p:nvSpPr>
            <p:spPr>
              <a:xfrm>
                <a:off x="6406850" y="1612600"/>
                <a:ext cx="429000" cy="231050"/>
              </a:xfrm>
              <a:custGeom>
                <a:avLst/>
                <a:gdLst/>
                <a:ahLst/>
                <a:cxnLst/>
                <a:rect l="l" t="t" r="r" b="b"/>
                <a:pathLst>
                  <a:path w="17160" h="9242" extrusionOk="0">
                    <a:moveTo>
                      <a:pt x="2983" y="0"/>
                    </a:moveTo>
                    <a:cubicBezTo>
                      <a:pt x="1345" y="0"/>
                      <a:pt x="1" y="1344"/>
                      <a:pt x="1" y="3004"/>
                    </a:cubicBezTo>
                    <a:lnTo>
                      <a:pt x="1" y="6259"/>
                    </a:lnTo>
                    <a:cubicBezTo>
                      <a:pt x="1" y="7897"/>
                      <a:pt x="1345" y="9241"/>
                      <a:pt x="2983" y="9241"/>
                    </a:cubicBezTo>
                    <a:lnTo>
                      <a:pt x="14177" y="9241"/>
                    </a:lnTo>
                    <a:cubicBezTo>
                      <a:pt x="15836" y="9241"/>
                      <a:pt x="17159" y="7897"/>
                      <a:pt x="17159" y="6259"/>
                    </a:cubicBezTo>
                    <a:lnTo>
                      <a:pt x="17159" y="3004"/>
                    </a:lnTo>
                    <a:cubicBezTo>
                      <a:pt x="17159" y="1344"/>
                      <a:pt x="15836" y="0"/>
                      <a:pt x="141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 name="Google Shape;1407;p37"/>
              <p:cNvSpPr/>
              <p:nvPr/>
            </p:nvSpPr>
            <p:spPr>
              <a:xfrm>
                <a:off x="6443075" y="1648825"/>
                <a:ext cx="39400" cy="158575"/>
              </a:xfrm>
              <a:custGeom>
                <a:avLst/>
                <a:gdLst/>
                <a:ahLst/>
                <a:cxnLst/>
                <a:rect l="l" t="t" r="r" b="b"/>
                <a:pathLst>
                  <a:path w="1576" h="6343" extrusionOk="0">
                    <a:moveTo>
                      <a:pt x="778" y="0"/>
                    </a:moveTo>
                    <a:cubicBezTo>
                      <a:pt x="358" y="0"/>
                      <a:pt x="1" y="337"/>
                      <a:pt x="1" y="778"/>
                    </a:cubicBezTo>
                    <a:lnTo>
                      <a:pt x="1" y="5566"/>
                    </a:lnTo>
                    <a:cubicBezTo>
                      <a:pt x="1" y="5986"/>
                      <a:pt x="337" y="6343"/>
                      <a:pt x="778" y="6343"/>
                    </a:cubicBezTo>
                    <a:cubicBezTo>
                      <a:pt x="1198" y="6343"/>
                      <a:pt x="1576" y="6007"/>
                      <a:pt x="1576" y="5566"/>
                    </a:cubicBezTo>
                    <a:lnTo>
                      <a:pt x="1576" y="778"/>
                    </a:lnTo>
                    <a:cubicBezTo>
                      <a:pt x="1576" y="358"/>
                      <a:pt x="1219" y="0"/>
                      <a:pt x="7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 name="Google Shape;1408;p37"/>
              <p:cNvSpPr/>
              <p:nvPr/>
            </p:nvSpPr>
            <p:spPr>
              <a:xfrm>
                <a:off x="6522375" y="1648825"/>
                <a:ext cx="39400" cy="158575"/>
              </a:xfrm>
              <a:custGeom>
                <a:avLst/>
                <a:gdLst/>
                <a:ahLst/>
                <a:cxnLst/>
                <a:rect l="l" t="t" r="r" b="b"/>
                <a:pathLst>
                  <a:path w="1576" h="6343" extrusionOk="0">
                    <a:moveTo>
                      <a:pt x="777" y="0"/>
                    </a:moveTo>
                    <a:cubicBezTo>
                      <a:pt x="357" y="0"/>
                      <a:pt x="0" y="337"/>
                      <a:pt x="0" y="778"/>
                    </a:cubicBezTo>
                    <a:lnTo>
                      <a:pt x="0" y="5566"/>
                    </a:lnTo>
                    <a:cubicBezTo>
                      <a:pt x="0" y="5986"/>
                      <a:pt x="336" y="6343"/>
                      <a:pt x="777" y="6343"/>
                    </a:cubicBezTo>
                    <a:cubicBezTo>
                      <a:pt x="1197" y="6343"/>
                      <a:pt x="1575" y="6007"/>
                      <a:pt x="1575" y="5566"/>
                    </a:cubicBezTo>
                    <a:lnTo>
                      <a:pt x="1575" y="778"/>
                    </a:lnTo>
                    <a:cubicBezTo>
                      <a:pt x="1575" y="358"/>
                      <a:pt x="1239" y="0"/>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 name="Google Shape;1409;p37"/>
              <p:cNvSpPr/>
              <p:nvPr/>
            </p:nvSpPr>
            <p:spPr>
              <a:xfrm>
                <a:off x="6601650" y="1648825"/>
                <a:ext cx="39400" cy="158575"/>
              </a:xfrm>
              <a:custGeom>
                <a:avLst/>
                <a:gdLst/>
                <a:ahLst/>
                <a:cxnLst/>
                <a:rect l="l" t="t" r="r" b="b"/>
                <a:pathLst>
                  <a:path w="1576" h="6343" extrusionOk="0">
                    <a:moveTo>
                      <a:pt x="798" y="0"/>
                    </a:moveTo>
                    <a:cubicBezTo>
                      <a:pt x="378" y="0"/>
                      <a:pt x="0" y="337"/>
                      <a:pt x="0" y="778"/>
                    </a:cubicBezTo>
                    <a:lnTo>
                      <a:pt x="0" y="5566"/>
                    </a:lnTo>
                    <a:cubicBezTo>
                      <a:pt x="0" y="5986"/>
                      <a:pt x="336" y="6343"/>
                      <a:pt x="798" y="6343"/>
                    </a:cubicBezTo>
                    <a:cubicBezTo>
                      <a:pt x="1218" y="6343"/>
                      <a:pt x="1576" y="6007"/>
                      <a:pt x="1576" y="5566"/>
                    </a:cubicBezTo>
                    <a:lnTo>
                      <a:pt x="1576" y="778"/>
                    </a:lnTo>
                    <a:cubicBezTo>
                      <a:pt x="1576" y="358"/>
                      <a:pt x="1239" y="0"/>
                      <a:pt x="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 name="Google Shape;1410;p37"/>
              <p:cNvSpPr/>
              <p:nvPr/>
            </p:nvSpPr>
            <p:spPr>
              <a:xfrm>
                <a:off x="6680925" y="1648825"/>
                <a:ext cx="39400" cy="158575"/>
              </a:xfrm>
              <a:custGeom>
                <a:avLst/>
                <a:gdLst/>
                <a:ahLst/>
                <a:cxnLst/>
                <a:rect l="l" t="t" r="r" b="b"/>
                <a:pathLst>
                  <a:path w="1576" h="6343" extrusionOk="0">
                    <a:moveTo>
                      <a:pt x="799" y="0"/>
                    </a:moveTo>
                    <a:cubicBezTo>
                      <a:pt x="379" y="0"/>
                      <a:pt x="1" y="337"/>
                      <a:pt x="1" y="778"/>
                    </a:cubicBezTo>
                    <a:lnTo>
                      <a:pt x="1" y="5566"/>
                    </a:lnTo>
                    <a:cubicBezTo>
                      <a:pt x="1" y="5986"/>
                      <a:pt x="358" y="6343"/>
                      <a:pt x="799" y="6343"/>
                    </a:cubicBezTo>
                    <a:cubicBezTo>
                      <a:pt x="1219" y="6343"/>
                      <a:pt x="1576" y="6007"/>
                      <a:pt x="1576" y="5566"/>
                    </a:cubicBezTo>
                    <a:lnTo>
                      <a:pt x="1576" y="778"/>
                    </a:lnTo>
                    <a:cubicBezTo>
                      <a:pt x="1576" y="358"/>
                      <a:pt x="1240" y="0"/>
                      <a:pt x="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 name="Google Shape;1411;p37"/>
              <p:cNvSpPr/>
              <p:nvPr/>
            </p:nvSpPr>
            <p:spPr>
              <a:xfrm>
                <a:off x="6760725" y="1648825"/>
                <a:ext cx="39425" cy="158575"/>
              </a:xfrm>
              <a:custGeom>
                <a:avLst/>
                <a:gdLst/>
                <a:ahLst/>
                <a:cxnLst/>
                <a:rect l="l" t="t" r="r" b="b"/>
                <a:pathLst>
                  <a:path w="1577" h="6343" extrusionOk="0">
                    <a:moveTo>
                      <a:pt x="778" y="0"/>
                    </a:moveTo>
                    <a:cubicBezTo>
                      <a:pt x="358" y="0"/>
                      <a:pt x="1" y="337"/>
                      <a:pt x="1" y="778"/>
                    </a:cubicBezTo>
                    <a:lnTo>
                      <a:pt x="1" y="5566"/>
                    </a:lnTo>
                    <a:cubicBezTo>
                      <a:pt x="1" y="5986"/>
                      <a:pt x="337" y="6343"/>
                      <a:pt x="778" y="6343"/>
                    </a:cubicBezTo>
                    <a:cubicBezTo>
                      <a:pt x="1198" y="6343"/>
                      <a:pt x="1576" y="6007"/>
                      <a:pt x="1576" y="5566"/>
                    </a:cubicBezTo>
                    <a:lnTo>
                      <a:pt x="1576" y="778"/>
                    </a:lnTo>
                    <a:cubicBezTo>
                      <a:pt x="1576" y="358"/>
                      <a:pt x="1219" y="0"/>
                      <a:pt x="7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412" name="Google Shape;1412;p37"/>
          <p:cNvGrpSpPr/>
          <p:nvPr/>
        </p:nvGrpSpPr>
        <p:grpSpPr>
          <a:xfrm rot="5014160">
            <a:off x="2638001" y="1217185"/>
            <a:ext cx="693907" cy="847451"/>
            <a:chOff x="7476963" y="3627165"/>
            <a:chExt cx="693913" cy="847457"/>
          </a:xfrm>
        </p:grpSpPr>
        <p:sp>
          <p:nvSpPr>
            <p:cNvPr id="1413" name="Google Shape;1413;p37"/>
            <p:cNvSpPr/>
            <p:nvPr/>
          </p:nvSpPr>
          <p:spPr>
            <a:xfrm rot="8999237">
              <a:off x="7645946" y="3665371"/>
              <a:ext cx="355946" cy="771091"/>
            </a:xfrm>
            <a:custGeom>
              <a:avLst/>
              <a:gdLst/>
              <a:ahLst/>
              <a:cxnLst/>
              <a:rect l="l" t="t" r="r" b="b"/>
              <a:pathLst>
                <a:path w="9464" h="20502" extrusionOk="0">
                  <a:moveTo>
                    <a:pt x="5652" y="1"/>
                  </a:moveTo>
                  <a:cubicBezTo>
                    <a:pt x="3915" y="1"/>
                    <a:pt x="2413" y="1288"/>
                    <a:pt x="2147" y="3032"/>
                  </a:cubicBezTo>
                  <a:lnTo>
                    <a:pt x="1204" y="9731"/>
                  </a:lnTo>
                  <a:lnTo>
                    <a:pt x="261" y="16462"/>
                  </a:lnTo>
                  <a:cubicBezTo>
                    <a:pt x="0" y="18381"/>
                    <a:pt x="1366" y="20235"/>
                    <a:pt x="3285" y="20462"/>
                  </a:cubicBezTo>
                  <a:cubicBezTo>
                    <a:pt x="3462" y="20489"/>
                    <a:pt x="3639" y="20502"/>
                    <a:pt x="3813" y="20502"/>
                  </a:cubicBezTo>
                  <a:cubicBezTo>
                    <a:pt x="5549" y="20502"/>
                    <a:pt x="7051" y="19215"/>
                    <a:pt x="7317" y="17471"/>
                  </a:cubicBezTo>
                  <a:lnTo>
                    <a:pt x="8228" y="10771"/>
                  </a:lnTo>
                  <a:lnTo>
                    <a:pt x="9171" y="4040"/>
                  </a:lnTo>
                  <a:cubicBezTo>
                    <a:pt x="9464" y="2089"/>
                    <a:pt x="8065" y="300"/>
                    <a:pt x="6179" y="40"/>
                  </a:cubicBezTo>
                  <a:cubicBezTo>
                    <a:pt x="6002" y="13"/>
                    <a:pt x="5825" y="1"/>
                    <a:pt x="5652" y="1"/>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 name="Google Shape;1414;p37"/>
            <p:cNvSpPr/>
            <p:nvPr/>
          </p:nvSpPr>
          <p:spPr>
            <a:xfrm rot="8999111">
              <a:off x="7595912" y="3677844"/>
              <a:ext cx="311017" cy="404310"/>
            </a:xfrm>
            <a:custGeom>
              <a:avLst/>
              <a:gdLst/>
              <a:ahLst/>
              <a:cxnLst/>
              <a:rect l="l" t="t" r="r" b="b"/>
              <a:pathLst>
                <a:path w="7721" h="10037" extrusionOk="0">
                  <a:moveTo>
                    <a:pt x="1155" y="0"/>
                  </a:moveTo>
                  <a:lnTo>
                    <a:pt x="274" y="6292"/>
                  </a:lnTo>
                  <a:cubicBezTo>
                    <a:pt x="0" y="8055"/>
                    <a:pt x="1247" y="9727"/>
                    <a:pt x="3070" y="10001"/>
                  </a:cubicBezTo>
                  <a:cubicBezTo>
                    <a:pt x="3233" y="10025"/>
                    <a:pt x="3395" y="10037"/>
                    <a:pt x="3555" y="10037"/>
                  </a:cubicBezTo>
                  <a:cubicBezTo>
                    <a:pt x="5182" y="10037"/>
                    <a:pt x="6590" y="8810"/>
                    <a:pt x="6839" y="7204"/>
                  </a:cubicBezTo>
                  <a:lnTo>
                    <a:pt x="7721" y="912"/>
                  </a:lnTo>
                  <a:lnTo>
                    <a:pt x="1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 name="Google Shape;1415;p37"/>
            <p:cNvSpPr/>
            <p:nvPr/>
          </p:nvSpPr>
          <p:spPr>
            <a:xfrm rot="8999111">
              <a:off x="7741158" y="4020161"/>
              <a:ext cx="309809" cy="404068"/>
            </a:xfrm>
            <a:custGeom>
              <a:avLst/>
              <a:gdLst/>
              <a:ahLst/>
              <a:cxnLst/>
              <a:rect l="l" t="t" r="r" b="b"/>
              <a:pathLst>
                <a:path w="7691" h="10031" extrusionOk="0">
                  <a:moveTo>
                    <a:pt x="4174" y="1"/>
                  </a:moveTo>
                  <a:cubicBezTo>
                    <a:pt x="2531" y="1"/>
                    <a:pt x="1103" y="1212"/>
                    <a:pt x="852" y="2858"/>
                  </a:cubicBezTo>
                  <a:lnTo>
                    <a:pt x="0" y="9119"/>
                  </a:lnTo>
                  <a:lnTo>
                    <a:pt x="6566" y="10031"/>
                  </a:lnTo>
                  <a:lnTo>
                    <a:pt x="7447" y="3800"/>
                  </a:lnTo>
                  <a:cubicBezTo>
                    <a:pt x="7691" y="1976"/>
                    <a:pt x="6414" y="304"/>
                    <a:pt x="4621" y="31"/>
                  </a:cubicBezTo>
                  <a:cubicBezTo>
                    <a:pt x="4471" y="11"/>
                    <a:pt x="4322" y="1"/>
                    <a:pt x="4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0"/>
        <p:cNvGrpSpPr/>
        <p:nvPr/>
      </p:nvGrpSpPr>
      <p:grpSpPr>
        <a:xfrm>
          <a:off x="0" y="0"/>
          <a:ext cx="0" cy="0"/>
          <a:chOff x="0" y="0"/>
          <a:chExt cx="0" cy="0"/>
        </a:xfrm>
      </p:grpSpPr>
      <p:sp>
        <p:nvSpPr>
          <p:cNvPr id="1511" name="Google Shape;1511;p41"/>
          <p:cNvSpPr txBox="1">
            <a:spLocks noGrp="1"/>
          </p:cNvSpPr>
          <p:nvPr>
            <p:ph type="subTitle" idx="4294967295"/>
          </p:nvPr>
        </p:nvSpPr>
        <p:spPr>
          <a:xfrm>
            <a:off x="310319" y="2337800"/>
            <a:ext cx="1828800" cy="3423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1200" b="1" i="0" dirty="0">
                <a:solidFill>
                  <a:srgbClr val="0D0D0D"/>
                </a:solidFill>
                <a:effectLst/>
                <a:latin typeface="Times New Roman" panose="02020603050405020304" pitchFamily="18" charset="0"/>
                <a:cs typeface="Times New Roman" panose="02020603050405020304" pitchFamily="18" charset="0"/>
              </a:rPr>
              <a:t>Cleaning Missing Values</a:t>
            </a:r>
            <a:endParaRPr sz="1200" b="1" dirty="0">
              <a:latin typeface="Times New Roman" panose="02020603050405020304" pitchFamily="18" charset="0"/>
              <a:cs typeface="Times New Roman" panose="02020603050405020304" pitchFamily="18" charset="0"/>
            </a:endParaRPr>
          </a:p>
        </p:txBody>
      </p:sp>
      <p:sp>
        <p:nvSpPr>
          <p:cNvPr id="1512" name="Google Shape;1512;p41"/>
          <p:cNvSpPr txBox="1">
            <a:spLocks noGrp="1"/>
          </p:cNvSpPr>
          <p:nvPr>
            <p:ph type="body" idx="4294967295"/>
          </p:nvPr>
        </p:nvSpPr>
        <p:spPr>
          <a:xfrm>
            <a:off x="310319" y="2695725"/>
            <a:ext cx="1735715" cy="1459955"/>
          </a:xfrm>
          <a:prstGeom prst="rect">
            <a:avLst/>
          </a:prstGeom>
        </p:spPr>
        <p:txBody>
          <a:bodyPr spcFirstLastPara="1" wrap="square" lIns="91425" tIns="91425" rIns="91425" bIns="91425" anchor="t" anchorCtr="0">
            <a:noAutofit/>
          </a:bodyPr>
          <a:lstStyle/>
          <a:p>
            <a:pPr marL="2540" lvl="0" indent="0" algn="just" rtl="0">
              <a:lnSpc>
                <a:spcPct val="100000"/>
              </a:lnSpc>
              <a:spcBef>
                <a:spcPts val="0"/>
              </a:spcBef>
              <a:spcAft>
                <a:spcPts val="0"/>
              </a:spcAft>
              <a:buSzPts val="1400"/>
              <a:buNone/>
            </a:pPr>
            <a:r>
              <a:rPr lang="en-US" dirty="0">
                <a:solidFill>
                  <a:srgbClr val="0D0D0D"/>
                </a:solidFill>
                <a:latin typeface="Times New Roman" panose="02020603050405020304" pitchFamily="18" charset="0"/>
                <a:cs typeface="Times New Roman" panose="02020603050405020304" pitchFamily="18" charset="0"/>
              </a:rPr>
              <a:t>M</a:t>
            </a:r>
            <a:r>
              <a:rPr lang="en-US" b="0" i="0" dirty="0">
                <a:solidFill>
                  <a:srgbClr val="0D0D0D"/>
                </a:solidFill>
                <a:effectLst/>
                <a:latin typeface="Times New Roman" panose="02020603050405020304" pitchFamily="18" charset="0"/>
                <a:cs typeface="Times New Roman" panose="02020603050405020304" pitchFamily="18" charset="0"/>
              </a:rPr>
              <a:t>issing values in the 'condition' column are replaced with the mode of the column</a:t>
            </a:r>
            <a:r>
              <a:rPr lang="en-US" b="0" i="0" dirty="0">
                <a:solidFill>
                  <a:srgbClr val="0D0D0D"/>
                </a:solidFill>
                <a:effectLst/>
                <a:latin typeface="Söhne"/>
              </a:rPr>
              <a:t>.</a:t>
            </a:r>
            <a:endParaRPr dirty="0"/>
          </a:p>
        </p:txBody>
      </p:sp>
      <p:sp>
        <p:nvSpPr>
          <p:cNvPr id="1513" name="Google Shape;1513;p41"/>
          <p:cNvSpPr txBox="1">
            <a:spLocks noGrp="1"/>
          </p:cNvSpPr>
          <p:nvPr>
            <p:ph type="subTitle" idx="4294967295"/>
          </p:nvPr>
        </p:nvSpPr>
        <p:spPr>
          <a:xfrm>
            <a:off x="2676144" y="2353427"/>
            <a:ext cx="1828800" cy="3423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1200" b="1" i="0" dirty="0">
                <a:solidFill>
                  <a:srgbClr val="0D0D0D"/>
                </a:solidFill>
                <a:effectLst/>
                <a:latin typeface="Times New Roman" panose="02020603050405020304" pitchFamily="18" charset="0"/>
                <a:cs typeface="Times New Roman" panose="02020603050405020304" pitchFamily="18" charset="0"/>
              </a:rPr>
              <a:t>Handling Text Data</a:t>
            </a:r>
            <a:endParaRPr sz="1200" b="1" dirty="0">
              <a:latin typeface="Times New Roman" panose="02020603050405020304" pitchFamily="18" charset="0"/>
              <a:cs typeface="Times New Roman" panose="02020603050405020304" pitchFamily="18" charset="0"/>
            </a:endParaRPr>
          </a:p>
        </p:txBody>
      </p:sp>
      <p:sp>
        <p:nvSpPr>
          <p:cNvPr id="1514" name="Google Shape;1514;p41"/>
          <p:cNvSpPr txBox="1">
            <a:spLocks noGrp="1"/>
          </p:cNvSpPr>
          <p:nvPr>
            <p:ph type="body" idx="4294967295"/>
          </p:nvPr>
        </p:nvSpPr>
        <p:spPr>
          <a:xfrm>
            <a:off x="2214011" y="2747568"/>
            <a:ext cx="2361116" cy="2381796"/>
          </a:xfrm>
          <a:prstGeom prst="rect">
            <a:avLst/>
          </a:prstGeom>
        </p:spPr>
        <p:txBody>
          <a:bodyPr spcFirstLastPara="1" wrap="square" lIns="91425" tIns="91425" rIns="91425" bIns="91425" anchor="t" anchorCtr="0">
            <a:noAutofit/>
          </a:bodyPr>
          <a:lstStyle/>
          <a:p>
            <a:pPr marL="139700" indent="0">
              <a:buNone/>
            </a:pPr>
            <a:r>
              <a:rPr lang="en-US" b="0" i="0" dirty="0">
                <a:solidFill>
                  <a:srgbClr val="0D0D0D"/>
                </a:solidFill>
                <a:effectLst/>
                <a:latin typeface="Times New Roman" panose="02020603050405020304" pitchFamily="18" charset="0"/>
                <a:cs typeface="Times New Roman" panose="02020603050405020304" pitchFamily="18" charset="0"/>
              </a:rPr>
              <a:t>Removing stopwords to eliminate common, less informative words.</a:t>
            </a:r>
            <a:endParaRPr lang="en-US" b="0" i="0" dirty="0">
              <a:solidFill>
                <a:srgbClr val="0D0D0D"/>
              </a:solidFill>
              <a:effectLst/>
              <a:latin typeface="Times New Roman" panose="02020603050405020304" pitchFamily="18" charset="0"/>
              <a:cs typeface="Times New Roman" panose="02020603050405020304" pitchFamily="18" charset="0"/>
            </a:endParaRPr>
          </a:p>
          <a:p>
            <a:pPr marL="139700" indent="0">
              <a:buNone/>
            </a:pPr>
            <a:endParaRPr lang="en-US" b="0" i="0" dirty="0">
              <a:solidFill>
                <a:srgbClr val="0D0D0D"/>
              </a:solidFill>
              <a:effectLst/>
              <a:latin typeface="Times New Roman" panose="02020603050405020304" pitchFamily="18" charset="0"/>
              <a:cs typeface="Times New Roman" panose="02020603050405020304" pitchFamily="18" charset="0"/>
            </a:endParaRPr>
          </a:p>
          <a:p>
            <a:pPr marL="139700" indent="0">
              <a:buNone/>
            </a:pPr>
            <a:r>
              <a:rPr lang="en-US" b="0" i="0" dirty="0">
                <a:solidFill>
                  <a:srgbClr val="0D0D0D"/>
                </a:solidFill>
                <a:effectLst/>
                <a:latin typeface="Times New Roman" panose="02020603050405020304" pitchFamily="18" charset="0"/>
                <a:cs typeface="Times New Roman" panose="02020603050405020304" pitchFamily="18" charset="0"/>
              </a:rPr>
              <a:t>Removing punctuation marks to streamline the text.</a:t>
            </a:r>
            <a:endParaRPr lang="en-US" b="0" i="0" dirty="0">
              <a:solidFill>
                <a:srgbClr val="0D0D0D"/>
              </a:solidFill>
              <a:effectLst/>
              <a:latin typeface="Times New Roman" panose="02020603050405020304" pitchFamily="18" charset="0"/>
              <a:cs typeface="Times New Roman" panose="02020603050405020304" pitchFamily="18" charset="0"/>
            </a:endParaRPr>
          </a:p>
          <a:p>
            <a:pPr marL="139700" indent="0">
              <a:buNone/>
            </a:pPr>
            <a:endParaRPr lang="en-US" b="0" i="0" dirty="0">
              <a:solidFill>
                <a:srgbClr val="0D0D0D"/>
              </a:solidFill>
              <a:effectLst/>
              <a:latin typeface="Times New Roman" panose="02020603050405020304" pitchFamily="18" charset="0"/>
              <a:cs typeface="Times New Roman" panose="02020603050405020304" pitchFamily="18" charset="0"/>
            </a:endParaRPr>
          </a:p>
          <a:p>
            <a:pPr marL="139700" indent="0">
              <a:buNone/>
            </a:pPr>
            <a:r>
              <a:rPr lang="en-US" b="0" i="0" dirty="0">
                <a:solidFill>
                  <a:srgbClr val="0D0D0D"/>
                </a:solidFill>
                <a:effectLst/>
                <a:latin typeface="Times New Roman" panose="02020603050405020304" pitchFamily="18" charset="0"/>
                <a:cs typeface="Times New Roman" panose="02020603050405020304" pitchFamily="18" charset="0"/>
              </a:rPr>
              <a:t>Tokenization to break down the text into individual words for analysis.</a:t>
            </a:r>
            <a:endParaRPr lang="en-US" b="0" i="0" dirty="0">
              <a:solidFill>
                <a:srgbClr val="0D0D0D"/>
              </a:solidFill>
              <a:effectLst/>
              <a:latin typeface="Times New Roman" panose="02020603050405020304" pitchFamily="18" charset="0"/>
              <a:cs typeface="Times New Roman" panose="02020603050405020304" pitchFamily="18" charset="0"/>
            </a:endParaRPr>
          </a:p>
          <a:p>
            <a:pPr marL="182880" lvl="0" indent="-180340" algn="l" rtl="0">
              <a:lnSpc>
                <a:spcPct val="100000"/>
              </a:lnSpc>
              <a:spcBef>
                <a:spcPts val="0"/>
              </a:spcBef>
              <a:spcAft>
                <a:spcPts val="0"/>
              </a:spcAft>
              <a:buSzPts val="1400"/>
              <a:buChar char="●"/>
            </a:pPr>
            <a:endParaRPr dirty="0"/>
          </a:p>
        </p:txBody>
      </p:sp>
      <p:sp>
        <p:nvSpPr>
          <p:cNvPr id="1515" name="Google Shape;1515;p41"/>
          <p:cNvSpPr txBox="1">
            <a:spLocks noGrp="1"/>
          </p:cNvSpPr>
          <p:nvPr>
            <p:ph type="subTitle" idx="4294967295"/>
          </p:nvPr>
        </p:nvSpPr>
        <p:spPr>
          <a:xfrm>
            <a:off x="4645310" y="2404886"/>
            <a:ext cx="1828800" cy="33372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200" b="1" i="0" dirty="0">
                <a:solidFill>
                  <a:srgbClr val="0D0D0D"/>
                </a:solidFill>
                <a:effectLst/>
                <a:latin typeface="Times New Roman" panose="02020603050405020304" pitchFamily="18" charset="0"/>
                <a:cs typeface="Times New Roman" panose="02020603050405020304" pitchFamily="18" charset="0"/>
              </a:rPr>
              <a:t>Encoding Categorical Variables</a:t>
            </a:r>
            <a:endParaRPr sz="1200" b="1" dirty="0">
              <a:latin typeface="Times New Roman" panose="02020603050405020304" pitchFamily="18" charset="0"/>
              <a:cs typeface="Times New Roman" panose="02020603050405020304" pitchFamily="18" charset="0"/>
            </a:endParaRPr>
          </a:p>
        </p:txBody>
      </p:sp>
      <p:sp>
        <p:nvSpPr>
          <p:cNvPr id="1516" name="Google Shape;1516;p41"/>
          <p:cNvSpPr txBox="1">
            <a:spLocks noGrp="1"/>
          </p:cNvSpPr>
          <p:nvPr>
            <p:ph type="body" idx="4294967295"/>
          </p:nvPr>
        </p:nvSpPr>
        <p:spPr>
          <a:xfrm>
            <a:off x="4659260" y="2779735"/>
            <a:ext cx="1956817" cy="1571466"/>
          </a:xfrm>
          <a:prstGeom prst="rect">
            <a:avLst/>
          </a:prstGeom>
        </p:spPr>
        <p:txBody>
          <a:bodyPr spcFirstLastPara="1" wrap="square" lIns="91425" tIns="91425" rIns="91425" bIns="91425" anchor="t" anchorCtr="0">
            <a:noAutofit/>
          </a:bodyPr>
          <a:lstStyle/>
          <a:p>
            <a:pPr marL="2540" lvl="0" indent="0" rtl="0">
              <a:lnSpc>
                <a:spcPct val="100000"/>
              </a:lnSpc>
              <a:spcBef>
                <a:spcPts val="0"/>
              </a:spcBef>
              <a:spcAft>
                <a:spcPts val="0"/>
              </a:spcAft>
              <a:buSzPts val="1400"/>
              <a:buNone/>
            </a:pPr>
            <a:r>
              <a:rPr lang="en-US" b="0" i="0" dirty="0">
                <a:solidFill>
                  <a:srgbClr val="0D0D0D"/>
                </a:solidFill>
                <a:effectLst/>
                <a:latin typeface="Times New Roman" panose="02020603050405020304" pitchFamily="18" charset="0"/>
                <a:cs typeface="Times New Roman" panose="02020603050405020304" pitchFamily="18" charset="0"/>
              </a:rPr>
              <a:t>Categorical variables  column in the dataset, are encoded into numerical format for machine learning models to understand.</a:t>
            </a:r>
            <a:endParaRPr dirty="0">
              <a:latin typeface="Times New Roman" panose="02020603050405020304" pitchFamily="18" charset="0"/>
              <a:cs typeface="Times New Roman" panose="02020603050405020304" pitchFamily="18" charset="0"/>
            </a:endParaRPr>
          </a:p>
        </p:txBody>
      </p:sp>
      <p:sp>
        <p:nvSpPr>
          <p:cNvPr id="1517" name="Google Shape;1517;p41"/>
          <p:cNvSpPr txBox="1">
            <a:spLocks noGrp="1"/>
          </p:cNvSpPr>
          <p:nvPr>
            <p:ph type="subTitle" idx="4294967295"/>
          </p:nvPr>
        </p:nvSpPr>
        <p:spPr>
          <a:xfrm>
            <a:off x="6818682" y="2404886"/>
            <a:ext cx="1828800" cy="3423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1200" b="1" i="0" dirty="0">
                <a:solidFill>
                  <a:srgbClr val="0D0D0D"/>
                </a:solidFill>
                <a:effectLst/>
                <a:latin typeface="Times New Roman" panose="02020603050405020304" pitchFamily="18" charset="0"/>
                <a:cs typeface="Times New Roman" panose="02020603050405020304" pitchFamily="18" charset="0"/>
              </a:rPr>
              <a:t>TF-IDF Vectorization</a:t>
            </a:r>
            <a:endParaRPr sz="1200" b="1" dirty="0">
              <a:latin typeface="Times New Roman" panose="02020603050405020304" pitchFamily="18" charset="0"/>
              <a:cs typeface="Times New Roman" panose="02020603050405020304" pitchFamily="18" charset="0"/>
            </a:endParaRPr>
          </a:p>
        </p:txBody>
      </p:sp>
      <p:sp>
        <p:nvSpPr>
          <p:cNvPr id="1518" name="Google Shape;1518;p41"/>
          <p:cNvSpPr txBox="1">
            <a:spLocks noGrp="1"/>
          </p:cNvSpPr>
          <p:nvPr>
            <p:ph type="body" idx="4294967295"/>
          </p:nvPr>
        </p:nvSpPr>
        <p:spPr>
          <a:xfrm>
            <a:off x="6616077" y="2836677"/>
            <a:ext cx="2361161" cy="1903800"/>
          </a:xfrm>
          <a:prstGeom prst="rect">
            <a:avLst/>
          </a:prstGeom>
        </p:spPr>
        <p:txBody>
          <a:bodyPr spcFirstLastPara="1" wrap="square" lIns="91425" tIns="91425" rIns="91425" bIns="91425" anchor="t" anchorCtr="0">
            <a:noAutofit/>
          </a:bodyPr>
          <a:lstStyle/>
          <a:p>
            <a:pPr marL="2540" lvl="0" indent="0" algn="l" rtl="0">
              <a:lnSpc>
                <a:spcPct val="100000"/>
              </a:lnSpc>
              <a:spcBef>
                <a:spcPts val="0"/>
              </a:spcBef>
              <a:spcAft>
                <a:spcPts val="0"/>
              </a:spcAft>
              <a:buSzPts val="1400"/>
              <a:buNone/>
            </a:pPr>
            <a:r>
              <a:rPr lang="en-US" b="0" i="0" dirty="0">
                <a:solidFill>
                  <a:srgbClr val="0D0D0D"/>
                </a:solidFill>
                <a:effectLst/>
                <a:latin typeface="Times New Roman" panose="02020603050405020304" pitchFamily="18" charset="0"/>
                <a:cs typeface="Times New Roman" panose="02020603050405020304" pitchFamily="18" charset="0"/>
              </a:rPr>
              <a:t>TF-IDF vectorization is performed on the cleaned text data using the TfidfVectorizer from the sklearn.feature_extraction.text module</a:t>
            </a:r>
            <a:r>
              <a:rPr lang="en-US" b="0" i="0" dirty="0">
                <a:solidFill>
                  <a:srgbClr val="0D0D0D"/>
                </a:solidFill>
                <a:effectLst/>
                <a:latin typeface="Söhne"/>
              </a:rPr>
              <a:t>.</a:t>
            </a:r>
            <a:endParaRPr dirty="0"/>
          </a:p>
        </p:txBody>
      </p:sp>
      <p:sp>
        <p:nvSpPr>
          <p:cNvPr id="1519" name="Google Shape;1519;p41"/>
          <p:cNvSpPr txBox="1">
            <a:spLocks noGrp="1"/>
          </p:cNvSpPr>
          <p:nvPr>
            <p:ph type="title"/>
          </p:nvPr>
        </p:nvSpPr>
        <p:spPr>
          <a:xfrm>
            <a:off x="2401229" y="362625"/>
            <a:ext cx="6029496" cy="70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000" dirty="0">
                <a:latin typeface="Times New Roman" panose="02020603050405020304" pitchFamily="18" charset="0"/>
                <a:cs typeface="Times New Roman" panose="02020603050405020304" pitchFamily="18" charset="0"/>
              </a:rPr>
              <a:t>Data Pre-Processing</a:t>
            </a:r>
            <a:endParaRPr sz="4000" dirty="0">
              <a:latin typeface="Times New Roman" panose="02020603050405020304" pitchFamily="18" charset="0"/>
              <a:cs typeface="Times New Roman" panose="02020603050405020304" pitchFamily="18" charset="0"/>
            </a:endParaRPr>
          </a:p>
        </p:txBody>
      </p:sp>
      <p:sp>
        <p:nvSpPr>
          <p:cNvPr id="1520" name="Google Shape;1520;p41"/>
          <p:cNvSpPr/>
          <p:nvPr/>
        </p:nvSpPr>
        <p:spPr>
          <a:xfrm>
            <a:off x="836221" y="1384400"/>
            <a:ext cx="755400" cy="749700"/>
          </a:xfrm>
          <a:prstGeom prst="roundRect">
            <a:avLst>
              <a:gd name="adj" fmla="val 16667"/>
            </a:avLst>
          </a:prstGeom>
          <a:solidFill>
            <a:schemeClr val="accent3"/>
          </a:solidFill>
          <a:ln>
            <a:noFill/>
          </a:ln>
          <a:effectLst>
            <a:outerShdw dist="76200" dir="3000000" algn="bl" rotWithShape="0">
              <a:schemeClr val="lt1">
                <a:alpha val="26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sz="3000" b="1">
              <a:solidFill>
                <a:schemeClr val="lt2"/>
              </a:solidFill>
              <a:latin typeface="Open Sans" panose="020B0606030504020204"/>
              <a:ea typeface="Open Sans" panose="020B0606030504020204"/>
              <a:cs typeface="Open Sans" panose="020B0606030504020204"/>
              <a:sym typeface="Open Sans" panose="020B0606030504020204"/>
            </a:endParaRPr>
          </a:p>
        </p:txBody>
      </p:sp>
      <p:cxnSp>
        <p:nvCxnSpPr>
          <p:cNvPr id="1521" name="Google Shape;1521;p41"/>
          <p:cNvCxnSpPr>
            <a:stCxn id="1520" idx="3"/>
            <a:endCxn id="1522" idx="1"/>
          </p:cNvCxnSpPr>
          <p:nvPr/>
        </p:nvCxnSpPr>
        <p:spPr>
          <a:xfrm>
            <a:off x="1591621" y="1759250"/>
            <a:ext cx="1205700" cy="0"/>
          </a:xfrm>
          <a:prstGeom prst="straightConnector1">
            <a:avLst/>
          </a:prstGeom>
          <a:noFill/>
          <a:ln w="19050" cap="flat" cmpd="sng">
            <a:solidFill>
              <a:schemeClr val="dk2"/>
            </a:solidFill>
            <a:prstDash val="solid"/>
            <a:round/>
            <a:headEnd type="none" w="med" len="med"/>
            <a:tailEnd type="none" w="med" len="med"/>
          </a:ln>
        </p:spPr>
      </p:cxnSp>
      <p:sp>
        <p:nvSpPr>
          <p:cNvPr id="1522" name="Google Shape;1522;p41"/>
          <p:cNvSpPr/>
          <p:nvPr/>
        </p:nvSpPr>
        <p:spPr>
          <a:xfrm>
            <a:off x="2797344" y="1384400"/>
            <a:ext cx="759000" cy="749700"/>
          </a:xfrm>
          <a:prstGeom prst="roundRect">
            <a:avLst>
              <a:gd name="adj" fmla="val 16667"/>
            </a:avLst>
          </a:prstGeom>
          <a:solidFill>
            <a:schemeClr val="accent3"/>
          </a:solidFill>
          <a:ln>
            <a:noFill/>
          </a:ln>
          <a:effectLst>
            <a:outerShdw dist="76200" dir="3000000" algn="bl" rotWithShape="0">
              <a:schemeClr val="lt1">
                <a:alpha val="26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sz="3000" b="1">
              <a:solidFill>
                <a:schemeClr val="lt2"/>
              </a:solidFill>
              <a:latin typeface="Open Sans" panose="020B0606030504020204"/>
              <a:ea typeface="Open Sans" panose="020B0606030504020204"/>
              <a:cs typeface="Open Sans" panose="020B0606030504020204"/>
              <a:sym typeface="Open Sans" panose="020B0606030504020204"/>
            </a:endParaRPr>
          </a:p>
        </p:txBody>
      </p:sp>
      <p:sp>
        <p:nvSpPr>
          <p:cNvPr id="1523" name="Google Shape;1523;p41"/>
          <p:cNvSpPr/>
          <p:nvPr/>
        </p:nvSpPr>
        <p:spPr>
          <a:xfrm>
            <a:off x="4937791" y="1384400"/>
            <a:ext cx="759000" cy="749700"/>
          </a:xfrm>
          <a:prstGeom prst="roundRect">
            <a:avLst>
              <a:gd name="adj" fmla="val 16667"/>
            </a:avLst>
          </a:prstGeom>
          <a:solidFill>
            <a:schemeClr val="accent3"/>
          </a:solidFill>
          <a:ln>
            <a:noFill/>
          </a:ln>
          <a:effectLst>
            <a:outerShdw dist="76200" dir="3000000" algn="bl" rotWithShape="0">
              <a:schemeClr val="lt1">
                <a:alpha val="26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sz="3000" b="1">
              <a:solidFill>
                <a:schemeClr val="lt2"/>
              </a:solidFill>
              <a:latin typeface="Open Sans" panose="020B0606030504020204"/>
              <a:ea typeface="Open Sans" panose="020B0606030504020204"/>
              <a:cs typeface="Open Sans" panose="020B0606030504020204"/>
              <a:sym typeface="Open Sans" panose="020B0606030504020204"/>
            </a:endParaRPr>
          </a:p>
        </p:txBody>
      </p:sp>
      <p:sp>
        <p:nvSpPr>
          <p:cNvPr id="1524" name="Google Shape;1524;p41"/>
          <p:cNvSpPr/>
          <p:nvPr/>
        </p:nvSpPr>
        <p:spPr>
          <a:xfrm>
            <a:off x="7316785" y="1384400"/>
            <a:ext cx="759000" cy="749700"/>
          </a:xfrm>
          <a:prstGeom prst="roundRect">
            <a:avLst>
              <a:gd name="adj" fmla="val 16667"/>
            </a:avLst>
          </a:prstGeom>
          <a:solidFill>
            <a:schemeClr val="accent3"/>
          </a:solidFill>
          <a:ln>
            <a:noFill/>
          </a:ln>
          <a:effectLst>
            <a:outerShdw dist="76200" dir="3000000" algn="bl" rotWithShape="0">
              <a:schemeClr val="lt1">
                <a:alpha val="26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sz="3000" b="1">
              <a:solidFill>
                <a:schemeClr val="lt2"/>
              </a:solidFill>
              <a:latin typeface="Open Sans" panose="020B0606030504020204"/>
              <a:ea typeface="Open Sans" panose="020B0606030504020204"/>
              <a:cs typeface="Open Sans" panose="020B0606030504020204"/>
              <a:sym typeface="Open Sans" panose="020B0606030504020204"/>
            </a:endParaRPr>
          </a:p>
        </p:txBody>
      </p:sp>
      <p:cxnSp>
        <p:nvCxnSpPr>
          <p:cNvPr id="1525" name="Google Shape;1525;p41"/>
          <p:cNvCxnSpPr>
            <a:stCxn id="1523" idx="1"/>
            <a:endCxn id="1522" idx="3"/>
          </p:cNvCxnSpPr>
          <p:nvPr/>
        </p:nvCxnSpPr>
        <p:spPr>
          <a:xfrm flipH="1">
            <a:off x="3556344" y="1759250"/>
            <a:ext cx="1381447" cy="0"/>
          </a:xfrm>
          <a:prstGeom prst="straightConnector1">
            <a:avLst/>
          </a:prstGeom>
          <a:noFill/>
          <a:ln w="19050" cap="flat" cmpd="sng">
            <a:solidFill>
              <a:schemeClr val="dk2"/>
            </a:solidFill>
            <a:prstDash val="solid"/>
            <a:round/>
            <a:headEnd type="none" w="med" len="med"/>
            <a:tailEnd type="none" w="med" len="med"/>
          </a:ln>
        </p:spPr>
      </p:cxnSp>
      <p:cxnSp>
        <p:nvCxnSpPr>
          <p:cNvPr id="1526" name="Google Shape;1526;p41"/>
          <p:cNvCxnSpPr>
            <a:stCxn id="1524" idx="1"/>
            <a:endCxn id="1523" idx="3"/>
          </p:cNvCxnSpPr>
          <p:nvPr/>
        </p:nvCxnSpPr>
        <p:spPr>
          <a:xfrm flipH="1">
            <a:off x="5696791" y="1759250"/>
            <a:ext cx="1619994" cy="0"/>
          </a:xfrm>
          <a:prstGeom prst="straightConnector1">
            <a:avLst/>
          </a:prstGeom>
          <a:noFill/>
          <a:ln w="19050" cap="flat" cmpd="sng">
            <a:solidFill>
              <a:schemeClr val="dk2"/>
            </a:solidFill>
            <a:prstDash val="solid"/>
            <a:round/>
            <a:headEnd type="none" w="med" len="med"/>
            <a:tailEnd type="none" w="med" len="med"/>
          </a:ln>
        </p:spPr>
      </p:cxnSp>
      <p:sp>
        <p:nvSpPr>
          <p:cNvPr id="1527" name="Google Shape;1527;p41"/>
          <p:cNvSpPr/>
          <p:nvPr/>
        </p:nvSpPr>
        <p:spPr>
          <a:xfrm>
            <a:off x="1068883" y="15821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28" name="Google Shape;1528;p41"/>
          <p:cNvGrpSpPr/>
          <p:nvPr/>
        </p:nvGrpSpPr>
        <p:grpSpPr>
          <a:xfrm>
            <a:off x="3020969" y="1582645"/>
            <a:ext cx="311749" cy="353210"/>
            <a:chOff x="-27710725" y="1959200"/>
            <a:chExt cx="260725" cy="295400"/>
          </a:xfrm>
        </p:grpSpPr>
        <p:sp>
          <p:nvSpPr>
            <p:cNvPr id="1529" name="Google Shape;1529;p41"/>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 name="Google Shape;1530;p41"/>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31" name="Google Shape;1531;p41"/>
          <p:cNvGrpSpPr/>
          <p:nvPr/>
        </p:nvGrpSpPr>
        <p:grpSpPr>
          <a:xfrm>
            <a:off x="5146782" y="1600966"/>
            <a:ext cx="355063" cy="354136"/>
            <a:chOff x="-27358650" y="1961575"/>
            <a:chExt cx="296950" cy="296175"/>
          </a:xfrm>
        </p:grpSpPr>
        <p:sp>
          <p:nvSpPr>
            <p:cNvPr id="1532" name="Google Shape;1532;p41"/>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 name="Google Shape;1533;p41"/>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34" name="Google Shape;1534;p41"/>
          <p:cNvGrpSpPr/>
          <p:nvPr/>
        </p:nvGrpSpPr>
        <p:grpSpPr>
          <a:xfrm>
            <a:off x="7515928" y="1582176"/>
            <a:ext cx="360713" cy="353897"/>
            <a:chOff x="-26993200" y="1961775"/>
            <a:chExt cx="301675" cy="295975"/>
          </a:xfrm>
        </p:grpSpPr>
        <p:sp>
          <p:nvSpPr>
            <p:cNvPr id="1535" name="Google Shape;1535;p41"/>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 name="Google Shape;1536;p41"/>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 name="Google Shape;1537;p41"/>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26"/>
        <p:cNvGrpSpPr/>
        <p:nvPr/>
      </p:nvGrpSpPr>
      <p:grpSpPr>
        <a:xfrm>
          <a:off x="0" y="0"/>
          <a:ext cx="0" cy="0"/>
          <a:chOff x="0" y="0"/>
          <a:chExt cx="0" cy="0"/>
        </a:xfrm>
      </p:grpSpPr>
      <p:sp>
        <p:nvSpPr>
          <p:cNvPr id="1630" name="Google Shape;1630;p45"/>
          <p:cNvSpPr txBox="1"/>
          <p:nvPr/>
        </p:nvSpPr>
        <p:spPr>
          <a:xfrm>
            <a:off x="713250" y="4584907"/>
            <a:ext cx="7717500" cy="2166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2000" b="1" dirty="0">
                <a:solidFill>
                  <a:srgbClr val="000A1E"/>
                </a:solidFill>
                <a:latin typeface="Times New Roman" panose="02020603050405020304" pitchFamily="18" charset="0"/>
                <a:ea typeface="Open Sans" panose="020B0606030504020204"/>
                <a:cs typeface="Times New Roman" panose="02020603050405020304" pitchFamily="18" charset="0"/>
                <a:sym typeface="Open Sans" panose="020B0606030504020204"/>
              </a:rPr>
              <a:t>Total number of unique conditions: 884</a:t>
            </a:r>
            <a:endParaRPr lang="en-US" sz="2000" b="1" dirty="0">
              <a:solidFill>
                <a:srgbClr val="000A1E"/>
              </a:solidFill>
              <a:latin typeface="Times New Roman" panose="02020603050405020304" pitchFamily="18" charset="0"/>
              <a:ea typeface="Open Sans" panose="020B0606030504020204"/>
              <a:cs typeface="Times New Roman" panose="02020603050405020304" pitchFamily="18" charset="0"/>
              <a:sym typeface="Open Sans" panose="020B0606030504020204"/>
            </a:endParaRPr>
          </a:p>
        </p:txBody>
      </p:sp>
      <p:sp>
        <p:nvSpPr>
          <p:cNvPr id="12" name="Title 11"/>
          <p:cNvSpPr>
            <a:spLocks noGrp="1"/>
          </p:cNvSpPr>
          <p:nvPr>
            <p:ph type="title"/>
          </p:nvPr>
        </p:nvSpPr>
        <p:spPr>
          <a:xfrm>
            <a:off x="594278" y="69964"/>
            <a:ext cx="5308434" cy="704100"/>
          </a:xfrm>
        </p:spPr>
        <p:txBody>
          <a:bodyPr/>
          <a:lstStyle/>
          <a:p>
            <a:r>
              <a:rPr lang="en-US" dirty="0">
                <a:latin typeface="Times New Roman" panose="02020603050405020304" pitchFamily="18" charset="0"/>
                <a:cs typeface="Times New Roman" panose="02020603050405020304" pitchFamily="18" charset="0"/>
              </a:rPr>
              <a:t>Exploratory Data Analysis</a:t>
            </a:r>
            <a:endParaRPr lang="en-US" dirty="0">
              <a:latin typeface="Times New Roman" panose="02020603050405020304" pitchFamily="18" charset="0"/>
              <a:cs typeface="Times New Roman" panose="02020603050405020304" pitchFamily="18" charset="0"/>
            </a:endParaRPr>
          </a:p>
        </p:txBody>
      </p:sp>
      <p:sp>
        <p:nvSpPr>
          <p:cNvPr id="1634" name="Google Shape;1634;p45"/>
          <p:cNvSpPr txBox="1">
            <a:spLocks noGrp="1"/>
          </p:cNvSpPr>
          <p:nvPr>
            <p:ph type="subTitle" idx="4294967295"/>
          </p:nvPr>
        </p:nvSpPr>
        <p:spPr>
          <a:xfrm>
            <a:off x="6909100" y="1438473"/>
            <a:ext cx="1830387" cy="368300"/>
          </a:xfrm>
          <a:prstGeom prst="rect">
            <a:avLst/>
          </a:prstGeom>
        </p:spPr>
        <p:txBody>
          <a:bodyPr spcFirstLastPara="1" wrap="square" lIns="91425" tIns="0" rIns="91425" bIns="0" anchor="ctr" anchorCtr="0">
            <a:noAutofit/>
          </a:bodyPr>
          <a:lstStyle/>
          <a:p>
            <a:pPr marL="0" lvl="0" indent="0" algn="l" rtl="0">
              <a:spcBef>
                <a:spcPts val="0"/>
              </a:spcBef>
              <a:spcAft>
                <a:spcPts val="0"/>
              </a:spcAft>
              <a:buNone/>
            </a:pPr>
            <a:r>
              <a:rPr lang="en-GB" sz="2000" b="1" dirty="0"/>
              <a:t>Depression</a:t>
            </a:r>
            <a:endParaRPr sz="2000" b="1" dirty="0"/>
          </a:p>
        </p:txBody>
      </p:sp>
      <p:sp>
        <p:nvSpPr>
          <p:cNvPr id="1637" name="Google Shape;1637;p45"/>
          <p:cNvSpPr txBox="1">
            <a:spLocks noGrp="1"/>
          </p:cNvSpPr>
          <p:nvPr>
            <p:ph type="subTitle" idx="4294967295"/>
          </p:nvPr>
        </p:nvSpPr>
        <p:spPr>
          <a:xfrm>
            <a:off x="6909100" y="3076368"/>
            <a:ext cx="1597025" cy="342900"/>
          </a:xfrm>
          <a:prstGeom prst="rect">
            <a:avLst/>
          </a:prstGeom>
        </p:spPr>
        <p:txBody>
          <a:bodyPr spcFirstLastPara="1" wrap="square" lIns="91425" tIns="0" rIns="91425" bIns="0" anchor="ctr" anchorCtr="0">
            <a:noAutofit/>
          </a:bodyPr>
          <a:lstStyle/>
          <a:p>
            <a:pPr marL="0" lvl="0" indent="0" algn="l" rtl="0">
              <a:spcBef>
                <a:spcPts val="0"/>
              </a:spcBef>
              <a:spcAft>
                <a:spcPts val="0"/>
              </a:spcAft>
              <a:buNone/>
            </a:pPr>
            <a:r>
              <a:rPr lang="en-GB" sz="2000" b="1" dirty="0"/>
              <a:t>Anxiety</a:t>
            </a:r>
            <a:endParaRPr sz="2000" b="1" dirty="0"/>
          </a:p>
        </p:txBody>
      </p:sp>
      <p:sp>
        <p:nvSpPr>
          <p:cNvPr id="1632" name="Google Shape;1632;p45"/>
          <p:cNvSpPr/>
          <p:nvPr/>
        </p:nvSpPr>
        <p:spPr>
          <a:xfrm>
            <a:off x="5730239" y="496535"/>
            <a:ext cx="795947" cy="602559"/>
          </a:xfrm>
          <a:prstGeom prst="roundRect">
            <a:avLst>
              <a:gd name="adj" fmla="val 16667"/>
            </a:avLst>
          </a:prstGeom>
          <a:solidFill>
            <a:schemeClr val="accent3"/>
          </a:solidFill>
          <a:ln>
            <a:noFill/>
          </a:ln>
          <a:effectLst>
            <a:outerShdw dist="76200" dir="3000000" algn="bl" rotWithShape="0">
              <a:schemeClr val="lt1">
                <a:alpha val="26000"/>
              </a:schemeClr>
            </a:outerShdw>
          </a:effectLst>
        </p:spPr>
        <p:txBody>
          <a:bodyPr spcFirstLastPara="1" wrap="square" lIns="0" tIns="0" rIns="0" bIns="0" anchor="ctr" anchorCtr="0">
            <a:noAutofit/>
          </a:bodyPr>
          <a:lstStyle/>
          <a:p>
            <a:pPr marL="0" lvl="0" indent="0" algn="ctr" rtl="0">
              <a:spcBef>
                <a:spcPts val="0"/>
              </a:spcBef>
              <a:spcAft>
                <a:spcPts val="0"/>
              </a:spcAft>
              <a:buNone/>
            </a:pPr>
            <a:r>
              <a:rPr lang="en-GB" sz="2000" b="1" dirty="0">
                <a:solidFill>
                  <a:srgbClr val="00B0F0"/>
                </a:solidFill>
                <a:latin typeface="Open Sans" panose="020B0606030504020204"/>
                <a:ea typeface="Open Sans" panose="020B0606030504020204"/>
                <a:cs typeface="Open Sans" panose="020B0606030504020204"/>
                <a:sym typeface="Open Sans" panose="020B0606030504020204"/>
              </a:rPr>
              <a:t>52.6%</a:t>
            </a:r>
            <a:endParaRPr sz="3000" b="1" dirty="0">
              <a:solidFill>
                <a:srgbClr val="00B0F0"/>
              </a:solidFill>
              <a:latin typeface="Open Sans" panose="020B0606030504020204"/>
              <a:ea typeface="Open Sans" panose="020B0606030504020204"/>
              <a:cs typeface="Open Sans" panose="020B0606030504020204"/>
              <a:sym typeface="Open Sans" panose="020B0606030504020204"/>
            </a:endParaRPr>
          </a:p>
        </p:txBody>
      </p:sp>
      <p:sp>
        <p:nvSpPr>
          <p:cNvPr id="1635" name="Google Shape;1635;p45"/>
          <p:cNvSpPr/>
          <p:nvPr/>
        </p:nvSpPr>
        <p:spPr>
          <a:xfrm>
            <a:off x="5730237" y="1313349"/>
            <a:ext cx="795947" cy="582333"/>
          </a:xfrm>
          <a:prstGeom prst="roundRect">
            <a:avLst>
              <a:gd name="adj" fmla="val 16667"/>
            </a:avLst>
          </a:prstGeom>
          <a:solidFill>
            <a:schemeClr val="accent3"/>
          </a:solidFill>
          <a:ln>
            <a:noFill/>
          </a:ln>
          <a:effectLst>
            <a:outerShdw dist="76200" dir="3000000" algn="bl" rotWithShape="0">
              <a:schemeClr val="lt1">
                <a:alpha val="26000"/>
              </a:schemeClr>
            </a:outerShdw>
          </a:effectLst>
        </p:spPr>
        <p:txBody>
          <a:bodyPr spcFirstLastPara="1" wrap="square" lIns="0" tIns="0" rIns="0" bIns="0" anchor="ctr" anchorCtr="0">
            <a:noAutofit/>
          </a:bodyPr>
          <a:lstStyle/>
          <a:p>
            <a:pPr marL="0" lvl="0" indent="0" algn="ctr" rtl="0">
              <a:spcBef>
                <a:spcPts val="0"/>
              </a:spcBef>
              <a:spcAft>
                <a:spcPts val="0"/>
              </a:spcAft>
              <a:buNone/>
            </a:pPr>
            <a:r>
              <a:rPr lang="en-GB" sz="2000" b="1" dirty="0">
                <a:solidFill>
                  <a:srgbClr val="92D050"/>
                </a:solidFill>
                <a:latin typeface="Open Sans" panose="020B0606030504020204"/>
                <a:ea typeface="Open Sans" panose="020B0606030504020204"/>
                <a:cs typeface="Open Sans" panose="020B0606030504020204"/>
                <a:sym typeface="Open Sans" panose="020B0606030504020204"/>
              </a:rPr>
              <a:t>16.1%</a:t>
            </a:r>
            <a:endParaRPr sz="3000" b="1" dirty="0">
              <a:solidFill>
                <a:srgbClr val="92D050"/>
              </a:solidFill>
              <a:latin typeface="Open Sans" panose="020B0606030504020204"/>
              <a:ea typeface="Open Sans" panose="020B0606030504020204"/>
              <a:cs typeface="Open Sans" panose="020B0606030504020204"/>
              <a:sym typeface="Open Sans" panose="020B0606030504020204"/>
            </a:endParaRPr>
          </a:p>
        </p:txBody>
      </p:sp>
      <p:sp>
        <p:nvSpPr>
          <p:cNvPr id="5" name="Google Shape;1634;p45"/>
          <p:cNvSpPr txBox="1"/>
          <p:nvPr/>
        </p:nvSpPr>
        <p:spPr>
          <a:xfrm>
            <a:off x="6909100" y="2216371"/>
            <a:ext cx="1907588" cy="342300"/>
          </a:xfrm>
          <a:prstGeom prst="rect">
            <a:avLst/>
          </a:prstGeom>
          <a:noFill/>
          <a:ln>
            <a:noFill/>
          </a:ln>
        </p:spPr>
        <p:txBody>
          <a:bodyPr spcFirstLastPara="1" wrap="square" lIns="91425" tIns="0" rIns="91425" bIns="0"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1pPr>
            <a:lvl2pPr marL="914400" marR="0" lvl="1" indent="-317500" algn="l" rtl="0">
              <a:lnSpc>
                <a:spcPct val="100000"/>
              </a:lnSpc>
              <a:spcBef>
                <a:spcPts val="160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2pPr>
            <a:lvl3pPr marL="1371600" marR="0" lvl="2" indent="-317500" algn="l" rtl="0">
              <a:lnSpc>
                <a:spcPct val="100000"/>
              </a:lnSpc>
              <a:spcBef>
                <a:spcPts val="160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3pPr>
            <a:lvl4pPr marL="1828800" marR="0" lvl="3" indent="-317500" algn="l" rtl="0">
              <a:lnSpc>
                <a:spcPct val="100000"/>
              </a:lnSpc>
              <a:spcBef>
                <a:spcPts val="160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4pPr>
            <a:lvl5pPr marL="2286000" marR="0" lvl="4" indent="-317500" algn="l" rtl="0">
              <a:lnSpc>
                <a:spcPct val="100000"/>
              </a:lnSpc>
              <a:spcBef>
                <a:spcPts val="160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5pPr>
            <a:lvl6pPr marL="2743200" marR="0" lvl="5" indent="-317500" algn="l" rtl="0">
              <a:lnSpc>
                <a:spcPct val="100000"/>
              </a:lnSpc>
              <a:spcBef>
                <a:spcPts val="160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6pPr>
            <a:lvl7pPr marL="3200400" marR="0" lvl="6" indent="-317500" algn="l" rtl="0">
              <a:lnSpc>
                <a:spcPct val="100000"/>
              </a:lnSpc>
              <a:spcBef>
                <a:spcPts val="160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7pPr>
            <a:lvl8pPr marL="3657600" marR="0" lvl="7" indent="-317500" algn="l" rtl="0">
              <a:lnSpc>
                <a:spcPct val="100000"/>
              </a:lnSpc>
              <a:spcBef>
                <a:spcPts val="160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8pPr>
            <a:lvl9pPr marL="4114800" marR="0" lvl="8" indent="-317500" algn="l" rtl="0">
              <a:lnSpc>
                <a:spcPct val="100000"/>
              </a:lnSpc>
              <a:spcBef>
                <a:spcPts val="1600"/>
              </a:spcBef>
              <a:spcAft>
                <a:spcPts val="160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9pPr>
          </a:lstStyle>
          <a:p>
            <a:pPr marL="0" indent="0">
              <a:buFont typeface="Open Sans" panose="020B0606030504020204"/>
              <a:buNone/>
            </a:pPr>
            <a:r>
              <a:rPr lang="en-US" sz="2000" b="1" dirty="0"/>
              <a:t>Pain</a:t>
            </a:r>
            <a:endParaRPr lang="en-US" sz="2000" b="1" dirty="0"/>
          </a:p>
        </p:txBody>
      </p:sp>
      <p:sp>
        <p:nvSpPr>
          <p:cNvPr id="6" name="Google Shape;1634;p45"/>
          <p:cNvSpPr txBox="1"/>
          <p:nvPr/>
        </p:nvSpPr>
        <p:spPr>
          <a:xfrm>
            <a:off x="6909100" y="3926990"/>
            <a:ext cx="1598100" cy="342300"/>
          </a:xfrm>
          <a:prstGeom prst="rect">
            <a:avLst/>
          </a:prstGeom>
          <a:noFill/>
          <a:ln>
            <a:noFill/>
          </a:ln>
        </p:spPr>
        <p:txBody>
          <a:bodyPr spcFirstLastPara="1" wrap="square" lIns="91425" tIns="0" rIns="91425" bIns="0"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1pPr>
            <a:lvl2pPr marL="914400" marR="0" lvl="1" indent="-317500" algn="l" rtl="0">
              <a:lnSpc>
                <a:spcPct val="100000"/>
              </a:lnSpc>
              <a:spcBef>
                <a:spcPts val="160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2pPr>
            <a:lvl3pPr marL="1371600" marR="0" lvl="2" indent="-317500" algn="l" rtl="0">
              <a:lnSpc>
                <a:spcPct val="100000"/>
              </a:lnSpc>
              <a:spcBef>
                <a:spcPts val="160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3pPr>
            <a:lvl4pPr marL="1828800" marR="0" lvl="3" indent="-317500" algn="l" rtl="0">
              <a:lnSpc>
                <a:spcPct val="100000"/>
              </a:lnSpc>
              <a:spcBef>
                <a:spcPts val="160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4pPr>
            <a:lvl5pPr marL="2286000" marR="0" lvl="4" indent="-317500" algn="l" rtl="0">
              <a:lnSpc>
                <a:spcPct val="100000"/>
              </a:lnSpc>
              <a:spcBef>
                <a:spcPts val="160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5pPr>
            <a:lvl6pPr marL="2743200" marR="0" lvl="5" indent="-317500" algn="l" rtl="0">
              <a:lnSpc>
                <a:spcPct val="100000"/>
              </a:lnSpc>
              <a:spcBef>
                <a:spcPts val="160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6pPr>
            <a:lvl7pPr marL="3200400" marR="0" lvl="6" indent="-317500" algn="l" rtl="0">
              <a:lnSpc>
                <a:spcPct val="100000"/>
              </a:lnSpc>
              <a:spcBef>
                <a:spcPts val="160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7pPr>
            <a:lvl8pPr marL="3657600" marR="0" lvl="7" indent="-317500" algn="l" rtl="0">
              <a:lnSpc>
                <a:spcPct val="100000"/>
              </a:lnSpc>
              <a:spcBef>
                <a:spcPts val="160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8pPr>
            <a:lvl9pPr marL="4114800" marR="0" lvl="8" indent="-317500" algn="l" rtl="0">
              <a:lnSpc>
                <a:spcPct val="100000"/>
              </a:lnSpc>
              <a:spcBef>
                <a:spcPts val="1600"/>
              </a:spcBef>
              <a:spcAft>
                <a:spcPts val="160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9pPr>
          </a:lstStyle>
          <a:p>
            <a:pPr marL="0" indent="0">
              <a:buFont typeface="Open Sans" panose="020B0606030504020204"/>
              <a:buNone/>
            </a:pPr>
            <a:r>
              <a:rPr lang="en-US" sz="2000" b="1" dirty="0"/>
              <a:t>Acne</a:t>
            </a:r>
            <a:endParaRPr lang="en-US" sz="2000" b="1" dirty="0"/>
          </a:p>
        </p:txBody>
      </p:sp>
      <p:pic>
        <p:nvPicPr>
          <p:cNvPr id="1030" name="Picture 6"/>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129991" y="794618"/>
            <a:ext cx="3761677" cy="3604802"/>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1632;p45"/>
          <p:cNvSpPr/>
          <p:nvPr/>
        </p:nvSpPr>
        <p:spPr>
          <a:xfrm>
            <a:off x="5730237" y="3796861"/>
            <a:ext cx="795947" cy="602559"/>
          </a:xfrm>
          <a:prstGeom prst="roundRect">
            <a:avLst>
              <a:gd name="adj" fmla="val 16667"/>
            </a:avLst>
          </a:prstGeom>
          <a:solidFill>
            <a:schemeClr val="accent3"/>
          </a:solidFill>
          <a:ln>
            <a:noFill/>
          </a:ln>
          <a:effectLst>
            <a:outerShdw dist="76200" dir="3000000" algn="bl" rotWithShape="0">
              <a:schemeClr val="lt1">
                <a:alpha val="26000"/>
              </a:schemeClr>
            </a:outerShdw>
          </a:effectLst>
        </p:spPr>
        <p:txBody>
          <a:bodyPr spcFirstLastPara="1" wrap="square" lIns="0" tIns="0" rIns="0" bIns="0" anchor="ctr" anchorCtr="0">
            <a:noAutofit/>
          </a:bodyPr>
          <a:lstStyle/>
          <a:p>
            <a:pPr marL="0" lvl="0" indent="0" algn="ctr" rtl="0">
              <a:spcBef>
                <a:spcPts val="0"/>
              </a:spcBef>
              <a:spcAft>
                <a:spcPts val="0"/>
              </a:spcAft>
              <a:buNone/>
            </a:pPr>
            <a:r>
              <a:rPr lang="en-GB" sz="2000" b="1" dirty="0">
                <a:solidFill>
                  <a:srgbClr val="E8CAFA"/>
                </a:solidFill>
                <a:latin typeface="Open Sans" panose="020B0606030504020204"/>
                <a:ea typeface="Open Sans" panose="020B0606030504020204"/>
                <a:cs typeface="Open Sans" panose="020B0606030504020204"/>
                <a:sym typeface="Open Sans" panose="020B0606030504020204"/>
              </a:rPr>
              <a:t>9.9%</a:t>
            </a:r>
            <a:endParaRPr sz="3000" b="1" dirty="0">
              <a:solidFill>
                <a:srgbClr val="E8CAFA"/>
              </a:solidFill>
              <a:latin typeface="Open Sans" panose="020B0606030504020204"/>
              <a:ea typeface="Open Sans" panose="020B0606030504020204"/>
              <a:cs typeface="Open Sans" panose="020B0606030504020204"/>
              <a:sym typeface="Open Sans" panose="020B0606030504020204"/>
            </a:endParaRPr>
          </a:p>
        </p:txBody>
      </p:sp>
      <p:sp>
        <p:nvSpPr>
          <p:cNvPr id="10" name="Google Shape;1632;p45"/>
          <p:cNvSpPr/>
          <p:nvPr/>
        </p:nvSpPr>
        <p:spPr>
          <a:xfrm>
            <a:off x="5730236" y="2946539"/>
            <a:ext cx="795947" cy="602559"/>
          </a:xfrm>
          <a:prstGeom prst="roundRect">
            <a:avLst>
              <a:gd name="adj" fmla="val 16667"/>
            </a:avLst>
          </a:prstGeom>
          <a:solidFill>
            <a:schemeClr val="accent3"/>
          </a:solidFill>
          <a:ln>
            <a:noFill/>
          </a:ln>
          <a:effectLst>
            <a:outerShdw dist="76200" dir="3000000" algn="bl" rotWithShape="0">
              <a:schemeClr val="lt1">
                <a:alpha val="26000"/>
              </a:schemeClr>
            </a:outerShdw>
          </a:effectLst>
        </p:spPr>
        <p:txBody>
          <a:bodyPr spcFirstLastPara="1" wrap="square" lIns="0" tIns="0" rIns="0" bIns="0" anchor="ctr" anchorCtr="0">
            <a:noAutofit/>
          </a:bodyPr>
          <a:lstStyle/>
          <a:p>
            <a:pPr marL="0" lvl="0" indent="0" algn="ctr" rtl="0">
              <a:spcBef>
                <a:spcPts val="0"/>
              </a:spcBef>
              <a:spcAft>
                <a:spcPts val="0"/>
              </a:spcAft>
              <a:buNone/>
            </a:pPr>
            <a:r>
              <a:rPr lang="en-GB" sz="2000" b="1" dirty="0">
                <a:solidFill>
                  <a:srgbClr val="D799B4"/>
                </a:solidFill>
                <a:latin typeface="Open Sans" panose="020B0606030504020204"/>
                <a:ea typeface="Open Sans" panose="020B0606030504020204"/>
                <a:cs typeface="Open Sans" panose="020B0606030504020204"/>
                <a:sym typeface="Open Sans" panose="020B0606030504020204"/>
              </a:rPr>
              <a:t>10.5%</a:t>
            </a:r>
            <a:endParaRPr sz="3000" b="1" dirty="0">
              <a:solidFill>
                <a:srgbClr val="D799B4"/>
              </a:solidFill>
              <a:latin typeface="Open Sans" panose="020B0606030504020204"/>
              <a:ea typeface="Open Sans" panose="020B0606030504020204"/>
              <a:cs typeface="Open Sans" panose="020B0606030504020204"/>
              <a:sym typeface="Open Sans" panose="020B0606030504020204"/>
            </a:endParaRPr>
          </a:p>
        </p:txBody>
      </p:sp>
      <p:sp>
        <p:nvSpPr>
          <p:cNvPr id="11" name="Google Shape;1632;p45"/>
          <p:cNvSpPr/>
          <p:nvPr/>
        </p:nvSpPr>
        <p:spPr>
          <a:xfrm>
            <a:off x="5730237" y="2118676"/>
            <a:ext cx="795947" cy="602559"/>
          </a:xfrm>
          <a:prstGeom prst="roundRect">
            <a:avLst>
              <a:gd name="adj" fmla="val 16667"/>
            </a:avLst>
          </a:prstGeom>
          <a:solidFill>
            <a:schemeClr val="accent3"/>
          </a:solidFill>
          <a:ln>
            <a:noFill/>
          </a:ln>
          <a:effectLst>
            <a:outerShdw dist="76200" dir="3000000" algn="bl" rotWithShape="0">
              <a:schemeClr val="lt1">
                <a:alpha val="26000"/>
              </a:schemeClr>
            </a:outerShdw>
          </a:effectLst>
        </p:spPr>
        <p:txBody>
          <a:bodyPr spcFirstLastPara="1" wrap="square" lIns="0" tIns="0" rIns="0" bIns="0" anchor="ctr" anchorCtr="0">
            <a:noAutofit/>
          </a:bodyPr>
          <a:lstStyle/>
          <a:p>
            <a:pPr marL="0" lvl="0" indent="0" algn="ctr" rtl="0">
              <a:spcBef>
                <a:spcPts val="0"/>
              </a:spcBef>
              <a:spcAft>
                <a:spcPts val="0"/>
              </a:spcAft>
              <a:buNone/>
            </a:pPr>
            <a:r>
              <a:rPr lang="en-GB" sz="2000" b="1" dirty="0">
                <a:solidFill>
                  <a:schemeClr val="lt2"/>
                </a:solidFill>
                <a:latin typeface="Open Sans" panose="020B0606030504020204"/>
                <a:ea typeface="Open Sans" panose="020B0606030504020204"/>
                <a:cs typeface="Open Sans" panose="020B0606030504020204"/>
                <a:sym typeface="Open Sans" panose="020B0606030504020204"/>
              </a:rPr>
              <a:t>10.9%</a:t>
            </a:r>
            <a:endParaRPr sz="3000" b="1" dirty="0">
              <a:solidFill>
                <a:schemeClr val="lt2"/>
              </a:solidFill>
              <a:latin typeface="Open Sans" panose="020B0606030504020204"/>
              <a:ea typeface="Open Sans" panose="020B0606030504020204"/>
              <a:cs typeface="Open Sans" panose="020B0606030504020204"/>
              <a:sym typeface="Open Sans" panose="020B0606030504020204"/>
            </a:endParaRPr>
          </a:p>
        </p:txBody>
      </p:sp>
      <p:sp>
        <p:nvSpPr>
          <p:cNvPr id="15" name="Google Shape;1634;p45"/>
          <p:cNvSpPr txBox="1"/>
          <p:nvPr/>
        </p:nvSpPr>
        <p:spPr>
          <a:xfrm>
            <a:off x="6908024" y="659422"/>
            <a:ext cx="1907587" cy="342300"/>
          </a:xfrm>
          <a:prstGeom prst="rect">
            <a:avLst/>
          </a:prstGeom>
          <a:noFill/>
          <a:ln>
            <a:noFill/>
          </a:ln>
        </p:spPr>
        <p:txBody>
          <a:bodyPr spcFirstLastPara="1" wrap="square" lIns="91425" tIns="0" rIns="91425" bIns="0"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1pPr>
            <a:lvl2pPr marL="914400" marR="0" lvl="1" indent="-317500" algn="l" rtl="0">
              <a:lnSpc>
                <a:spcPct val="100000"/>
              </a:lnSpc>
              <a:spcBef>
                <a:spcPts val="160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2pPr>
            <a:lvl3pPr marL="1371600" marR="0" lvl="2" indent="-317500" algn="l" rtl="0">
              <a:lnSpc>
                <a:spcPct val="100000"/>
              </a:lnSpc>
              <a:spcBef>
                <a:spcPts val="160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3pPr>
            <a:lvl4pPr marL="1828800" marR="0" lvl="3" indent="-317500" algn="l" rtl="0">
              <a:lnSpc>
                <a:spcPct val="100000"/>
              </a:lnSpc>
              <a:spcBef>
                <a:spcPts val="160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4pPr>
            <a:lvl5pPr marL="2286000" marR="0" lvl="4" indent="-317500" algn="l" rtl="0">
              <a:lnSpc>
                <a:spcPct val="100000"/>
              </a:lnSpc>
              <a:spcBef>
                <a:spcPts val="160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5pPr>
            <a:lvl6pPr marL="2743200" marR="0" lvl="5" indent="-317500" algn="l" rtl="0">
              <a:lnSpc>
                <a:spcPct val="100000"/>
              </a:lnSpc>
              <a:spcBef>
                <a:spcPts val="160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6pPr>
            <a:lvl7pPr marL="3200400" marR="0" lvl="6" indent="-317500" algn="l" rtl="0">
              <a:lnSpc>
                <a:spcPct val="100000"/>
              </a:lnSpc>
              <a:spcBef>
                <a:spcPts val="160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7pPr>
            <a:lvl8pPr marL="3657600" marR="0" lvl="7" indent="-317500" algn="l" rtl="0">
              <a:lnSpc>
                <a:spcPct val="100000"/>
              </a:lnSpc>
              <a:spcBef>
                <a:spcPts val="1600"/>
              </a:spcBef>
              <a:spcAft>
                <a:spcPts val="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8pPr>
            <a:lvl9pPr marL="4114800" marR="0" lvl="8" indent="-317500" algn="l" rtl="0">
              <a:lnSpc>
                <a:spcPct val="100000"/>
              </a:lnSpc>
              <a:spcBef>
                <a:spcPts val="1600"/>
              </a:spcBef>
              <a:spcAft>
                <a:spcPts val="1600"/>
              </a:spcAft>
              <a:buClr>
                <a:schemeClr val="lt1"/>
              </a:buClr>
              <a:buSzPts val="1400"/>
              <a:buFont typeface="Open Sans" panose="020B0606030504020204"/>
              <a:buChar char="■"/>
              <a:defRPr sz="1400" b="0" i="0" u="none" strike="noStrike" cap="none">
                <a:solidFill>
                  <a:schemeClr val="lt1"/>
                </a:solidFill>
                <a:latin typeface="Open Sans" panose="020B0606030504020204"/>
                <a:ea typeface="Open Sans" panose="020B0606030504020204"/>
                <a:cs typeface="Open Sans" panose="020B0606030504020204"/>
                <a:sym typeface="Open Sans" panose="020B0606030504020204"/>
              </a:defRPr>
            </a:lvl9pPr>
          </a:lstStyle>
          <a:p>
            <a:pPr marL="0" indent="0">
              <a:buFont typeface="Open Sans" panose="020B0606030504020204"/>
              <a:buNone/>
            </a:pPr>
            <a:r>
              <a:rPr lang="en-US" sz="2000" b="1" dirty="0"/>
              <a:t>Birth Control</a:t>
            </a:r>
            <a:endParaRPr lang="en-US" sz="2000" b="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26"/>
        <p:cNvGrpSpPr/>
        <p:nvPr/>
      </p:nvGrpSpPr>
      <p:grpSpPr>
        <a:xfrm>
          <a:off x="0" y="0"/>
          <a:ext cx="0" cy="0"/>
          <a:chOff x="0" y="0"/>
          <a:chExt cx="0" cy="0"/>
        </a:xfrm>
      </p:grpSpPr>
      <p:sp>
        <p:nvSpPr>
          <p:cNvPr id="1630" name="Google Shape;1630;p45"/>
          <p:cNvSpPr txBox="1"/>
          <p:nvPr/>
        </p:nvSpPr>
        <p:spPr>
          <a:xfrm>
            <a:off x="713249" y="4525434"/>
            <a:ext cx="7717500" cy="216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a:solidFill>
                  <a:srgbClr val="000A1E"/>
                </a:solidFill>
                <a:latin typeface="Times New Roman" panose="02020603050405020304" pitchFamily="18" charset="0"/>
                <a:ea typeface="Open Sans" panose="020B0606030504020204"/>
                <a:cs typeface="Times New Roman" panose="02020603050405020304" pitchFamily="18" charset="0"/>
                <a:sym typeface="Open Sans" panose="020B0606030504020204"/>
              </a:rPr>
              <a:t>Total number of unique drugs for “Birth Control”: 417</a:t>
            </a:r>
            <a:endParaRPr lang="en-US" sz="2000" b="1" dirty="0">
              <a:solidFill>
                <a:srgbClr val="000A1E"/>
              </a:solidFill>
              <a:latin typeface="Times New Roman" panose="02020603050405020304" pitchFamily="18" charset="0"/>
              <a:ea typeface="Open Sans" panose="020B0606030504020204"/>
              <a:cs typeface="Times New Roman" panose="02020603050405020304" pitchFamily="18" charset="0"/>
              <a:sym typeface="Open Sans" panose="020B0606030504020204"/>
            </a:endParaRPr>
          </a:p>
        </p:txBody>
      </p:sp>
      <p:pic>
        <p:nvPicPr>
          <p:cNvPr id="2" name="Picture 1"/>
          <p:cNvPicPr>
            <a:picLocks noChangeAspect="1"/>
          </p:cNvPicPr>
          <p:nvPr/>
        </p:nvPicPr>
        <p:blipFill rotWithShape="1">
          <a:blip r:embed="rId1"/>
          <a:srcRect t="18885" b="19183"/>
          <a:stretch>
            <a:fillRect/>
          </a:stretch>
        </p:blipFill>
        <p:spPr>
          <a:xfrm>
            <a:off x="1430299" y="341993"/>
            <a:ext cx="6283401" cy="39671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3"/>
        <p:cNvGrpSpPr/>
        <p:nvPr/>
      </p:nvGrpSpPr>
      <p:grpSpPr>
        <a:xfrm>
          <a:off x="0" y="0"/>
          <a:ext cx="0" cy="0"/>
          <a:chOff x="0" y="0"/>
          <a:chExt cx="0" cy="0"/>
        </a:xfrm>
      </p:grpSpPr>
      <p:sp>
        <p:nvSpPr>
          <p:cNvPr id="1484" name="Google Shape;1484;p39"/>
          <p:cNvSpPr txBox="1">
            <a:spLocks noGrp="1"/>
          </p:cNvSpPr>
          <p:nvPr>
            <p:ph type="subTitle" idx="1"/>
          </p:nvPr>
        </p:nvSpPr>
        <p:spPr>
          <a:xfrm>
            <a:off x="3828975" y="1427725"/>
            <a:ext cx="1377600" cy="45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Positive</a:t>
            </a:r>
            <a:endParaRPr dirty="0"/>
          </a:p>
        </p:txBody>
      </p:sp>
      <p:sp>
        <p:nvSpPr>
          <p:cNvPr id="1485" name="Google Shape;1485;p39"/>
          <p:cNvSpPr txBox="1">
            <a:spLocks noGrp="1"/>
          </p:cNvSpPr>
          <p:nvPr>
            <p:ph type="title" idx="6"/>
          </p:nvPr>
        </p:nvSpPr>
        <p:spPr>
          <a:xfrm>
            <a:off x="713225" y="362625"/>
            <a:ext cx="7717500" cy="70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dirty="0">
                <a:latin typeface="Times New Roman" panose="02020603050405020304" pitchFamily="18" charset="0"/>
                <a:cs typeface="Times New Roman" panose="02020603050405020304" pitchFamily="18" charset="0"/>
              </a:rPr>
              <a:t>Sentiment Analysis</a:t>
            </a:r>
            <a:endParaRPr sz="3600" dirty="0">
              <a:latin typeface="Times New Roman" panose="02020603050405020304" pitchFamily="18" charset="0"/>
              <a:cs typeface="Times New Roman" panose="02020603050405020304" pitchFamily="18" charset="0"/>
            </a:endParaRPr>
          </a:p>
        </p:txBody>
      </p:sp>
      <p:sp>
        <p:nvSpPr>
          <p:cNvPr id="1486" name="Google Shape;1486;p39"/>
          <p:cNvSpPr txBox="1">
            <a:spLocks noGrp="1"/>
          </p:cNvSpPr>
          <p:nvPr>
            <p:ph type="subTitle" idx="4"/>
          </p:nvPr>
        </p:nvSpPr>
        <p:spPr>
          <a:xfrm>
            <a:off x="3828975" y="3504175"/>
            <a:ext cx="1377600" cy="45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Neutral</a:t>
            </a:r>
            <a:endParaRPr dirty="0"/>
          </a:p>
        </p:txBody>
      </p:sp>
      <p:sp>
        <p:nvSpPr>
          <p:cNvPr id="1487" name="Google Shape;1487;p39"/>
          <p:cNvSpPr txBox="1">
            <a:spLocks noGrp="1"/>
          </p:cNvSpPr>
          <p:nvPr>
            <p:ph type="title"/>
          </p:nvPr>
        </p:nvSpPr>
        <p:spPr>
          <a:xfrm flipH="1">
            <a:off x="548640" y="1369525"/>
            <a:ext cx="1136585" cy="57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11996</a:t>
            </a:r>
            <a:endParaRPr dirty="0"/>
          </a:p>
        </p:txBody>
      </p:sp>
      <p:sp>
        <p:nvSpPr>
          <p:cNvPr id="1488" name="Google Shape;1488;p39"/>
          <p:cNvSpPr txBox="1">
            <a:spLocks noGrp="1"/>
          </p:cNvSpPr>
          <p:nvPr>
            <p:ph type="title" idx="3"/>
          </p:nvPr>
        </p:nvSpPr>
        <p:spPr>
          <a:xfrm flipH="1">
            <a:off x="713225" y="2407750"/>
            <a:ext cx="972000" cy="57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7655</a:t>
            </a:r>
            <a:endParaRPr dirty="0"/>
          </a:p>
        </p:txBody>
      </p:sp>
      <p:sp>
        <p:nvSpPr>
          <p:cNvPr id="1489" name="Google Shape;1489;p39"/>
          <p:cNvSpPr txBox="1">
            <a:spLocks noGrp="1"/>
          </p:cNvSpPr>
          <p:nvPr>
            <p:ph type="title" idx="5"/>
          </p:nvPr>
        </p:nvSpPr>
        <p:spPr>
          <a:xfrm flipH="1">
            <a:off x="713225" y="3445975"/>
            <a:ext cx="972000" cy="57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201</a:t>
            </a:r>
            <a:endParaRPr dirty="0"/>
          </a:p>
        </p:txBody>
      </p:sp>
      <p:sp>
        <p:nvSpPr>
          <p:cNvPr id="1490" name="Google Shape;1490;p39"/>
          <p:cNvSpPr txBox="1">
            <a:spLocks noGrp="1"/>
          </p:cNvSpPr>
          <p:nvPr>
            <p:ph type="subTitle" idx="2"/>
          </p:nvPr>
        </p:nvSpPr>
        <p:spPr>
          <a:xfrm>
            <a:off x="3828975" y="2465950"/>
            <a:ext cx="1377600" cy="45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Negative</a:t>
            </a:r>
            <a:endParaRPr dirty="0"/>
          </a:p>
        </p:txBody>
      </p:sp>
      <p:sp>
        <p:nvSpPr>
          <p:cNvPr id="1491" name="Google Shape;1491;p39"/>
          <p:cNvSpPr/>
          <p:nvPr/>
        </p:nvSpPr>
        <p:spPr>
          <a:xfrm>
            <a:off x="1743075" y="1486075"/>
            <a:ext cx="1947600" cy="342900"/>
          </a:xfrm>
          <a:prstGeom prst="roundRect">
            <a:avLst>
              <a:gd name="adj" fmla="val 50000"/>
            </a:avLst>
          </a:prstGeom>
          <a:solidFill>
            <a:schemeClr val="accent3"/>
          </a:solidFill>
          <a:ln w="114300" cap="flat" cmpd="sng">
            <a:solidFill>
              <a:schemeClr val="accent3"/>
            </a:solidFill>
            <a:prstDash val="solid"/>
            <a:round/>
            <a:headEnd type="none" w="sm" len="sm"/>
            <a:tailEnd type="none" w="sm" len="sm"/>
          </a:ln>
          <a:effectLst>
            <a:outerShdw dist="76200" dir="294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 name="Google Shape;1492;p39"/>
          <p:cNvSpPr/>
          <p:nvPr/>
        </p:nvSpPr>
        <p:spPr>
          <a:xfrm>
            <a:off x="1743075" y="1486075"/>
            <a:ext cx="1756030" cy="342900"/>
          </a:xfrm>
          <a:prstGeom prst="roundRect">
            <a:avLst>
              <a:gd name="adj" fmla="val 50000"/>
            </a:avLst>
          </a:pr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 name="Google Shape;1493;p39"/>
          <p:cNvSpPr/>
          <p:nvPr/>
        </p:nvSpPr>
        <p:spPr>
          <a:xfrm>
            <a:off x="1745200" y="2524300"/>
            <a:ext cx="1947600" cy="342900"/>
          </a:xfrm>
          <a:prstGeom prst="roundRect">
            <a:avLst>
              <a:gd name="adj" fmla="val 50000"/>
            </a:avLst>
          </a:prstGeom>
          <a:solidFill>
            <a:schemeClr val="accent3"/>
          </a:solidFill>
          <a:ln w="114300" cap="flat" cmpd="sng">
            <a:solidFill>
              <a:schemeClr val="accent3"/>
            </a:solidFill>
            <a:prstDash val="solid"/>
            <a:round/>
            <a:headEnd type="none" w="sm" len="sm"/>
            <a:tailEnd type="none" w="sm" len="sm"/>
          </a:ln>
          <a:effectLst>
            <a:outerShdw dist="76200" dir="294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 name="Google Shape;1494;p39"/>
          <p:cNvSpPr/>
          <p:nvPr/>
        </p:nvSpPr>
        <p:spPr>
          <a:xfrm>
            <a:off x="1745200" y="2524300"/>
            <a:ext cx="1266224" cy="342900"/>
          </a:xfrm>
          <a:prstGeom prst="roundRect">
            <a:avLst>
              <a:gd name="adj" fmla="val 50000"/>
            </a:avLst>
          </a:pr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 name="Google Shape;1495;p39"/>
          <p:cNvSpPr/>
          <p:nvPr/>
        </p:nvSpPr>
        <p:spPr>
          <a:xfrm>
            <a:off x="1745200" y="3562525"/>
            <a:ext cx="1947600" cy="342900"/>
          </a:xfrm>
          <a:prstGeom prst="roundRect">
            <a:avLst>
              <a:gd name="adj" fmla="val 50000"/>
            </a:avLst>
          </a:prstGeom>
          <a:solidFill>
            <a:schemeClr val="accent3"/>
          </a:solidFill>
          <a:ln w="114300" cap="flat" cmpd="sng">
            <a:solidFill>
              <a:schemeClr val="accent3"/>
            </a:solidFill>
            <a:prstDash val="solid"/>
            <a:round/>
            <a:headEnd type="none" w="sm" len="sm"/>
            <a:tailEnd type="none" w="sm" len="sm"/>
          </a:ln>
          <a:effectLst>
            <a:outerShdw dist="76200" dir="294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 name="Google Shape;1496;p39"/>
          <p:cNvSpPr/>
          <p:nvPr/>
        </p:nvSpPr>
        <p:spPr>
          <a:xfrm>
            <a:off x="1745200" y="3562525"/>
            <a:ext cx="522512" cy="342900"/>
          </a:xfrm>
          <a:prstGeom prst="roundRect">
            <a:avLst>
              <a:gd name="adj" fmla="val 50000"/>
            </a:avLst>
          </a:pr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 name="Google Shape;1497;p39"/>
          <p:cNvSpPr txBox="1">
            <a:spLocks noGrp="1"/>
          </p:cNvSpPr>
          <p:nvPr>
            <p:ph type="subTitle" idx="7"/>
          </p:nvPr>
        </p:nvSpPr>
        <p:spPr>
          <a:xfrm>
            <a:off x="5206575" y="1657525"/>
            <a:ext cx="3589694" cy="2094151"/>
          </a:xfrm>
          <a:prstGeom prst="rect">
            <a:avLst/>
          </a:prstGeom>
        </p:spPr>
        <p:txBody>
          <a:bodyPr spcFirstLastPara="1" wrap="square" lIns="91425" tIns="0" rIns="91425" bIns="0" anchor="t" anchorCtr="0">
            <a:noAutofit/>
          </a:bodyPr>
          <a:lstStyle/>
          <a:p>
            <a:pPr marL="342900" lvl="0" indent="-342900" rtl="0">
              <a:spcBef>
                <a:spcPts val="0"/>
              </a:spcBef>
              <a:spcAft>
                <a:spcPts val="0"/>
              </a:spcAft>
              <a:buFont typeface="Arial" panose="020B0604020202020204" pitchFamily="34" charset="0"/>
              <a:buChar char="•"/>
            </a:pPr>
            <a:r>
              <a:rPr lang="en-US" sz="1600" dirty="0">
                <a:solidFill>
                  <a:srgbClr val="000A1E"/>
                </a:solidFill>
                <a:latin typeface="Times New Roman" panose="02020603050405020304" pitchFamily="18" charset="0"/>
                <a:cs typeface="Times New Roman" panose="02020603050405020304" pitchFamily="18" charset="0"/>
              </a:rPr>
              <a:t>We conducted sentiment analysis on reviews related to birth control, which accounted for 29,687 reviews in total.</a:t>
            </a:r>
            <a:endParaRPr lang="en-US" sz="1600" dirty="0">
              <a:solidFill>
                <a:srgbClr val="000A1E"/>
              </a:solidFill>
              <a:latin typeface="Times New Roman" panose="02020603050405020304" pitchFamily="18" charset="0"/>
              <a:cs typeface="Times New Roman" panose="02020603050405020304" pitchFamily="18" charset="0"/>
            </a:endParaRPr>
          </a:p>
          <a:p>
            <a:pPr marL="342900" lvl="0" indent="-342900" rtl="0">
              <a:spcBef>
                <a:spcPts val="0"/>
              </a:spcBef>
              <a:spcAft>
                <a:spcPts val="0"/>
              </a:spcAft>
              <a:buFont typeface="Arial" panose="020B0604020202020204" pitchFamily="34" charset="0"/>
              <a:buChar char="•"/>
            </a:pPr>
            <a:r>
              <a:rPr lang="en-US" sz="1600" dirty="0">
                <a:solidFill>
                  <a:srgbClr val="000A1E"/>
                </a:solidFill>
                <a:latin typeface="Times New Roman" panose="02020603050405020304" pitchFamily="18" charset="0"/>
                <a:cs typeface="Times New Roman" panose="02020603050405020304" pitchFamily="18" charset="0"/>
              </a:rPr>
              <a:t>Utilized </a:t>
            </a:r>
            <a:r>
              <a:rPr lang="en-US" sz="1600" dirty="0" err="1">
                <a:solidFill>
                  <a:srgbClr val="000A1E"/>
                </a:solidFill>
                <a:latin typeface="Times New Roman" panose="02020603050405020304" pitchFamily="18" charset="0"/>
                <a:cs typeface="Times New Roman" panose="02020603050405020304" pitchFamily="18" charset="0"/>
              </a:rPr>
              <a:t>TextBlob</a:t>
            </a:r>
            <a:r>
              <a:rPr lang="en-US" sz="1600" dirty="0">
                <a:solidFill>
                  <a:srgbClr val="000A1E"/>
                </a:solidFill>
                <a:latin typeface="Times New Roman" panose="02020603050405020304" pitchFamily="18" charset="0"/>
                <a:cs typeface="Times New Roman" panose="02020603050405020304" pitchFamily="18" charset="0"/>
              </a:rPr>
              <a:t> for sentiment analysis, categorizing reviews as positive, negative, or neutral based on polarity.</a:t>
            </a:r>
            <a:endParaRPr lang="en-US" sz="1600" dirty="0">
              <a:solidFill>
                <a:srgbClr val="000A1E"/>
              </a:solidFill>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Alcoholism Treatment Drugs Breakthrough by Slidesgo">
  <a:themeElements>
    <a:clrScheme name="Simple Light">
      <a:dk1>
        <a:srgbClr val="F8F6FF"/>
      </a:dk1>
      <a:lt1>
        <a:srgbClr val="1D0D8D"/>
      </a:lt1>
      <a:dk2>
        <a:srgbClr val="F46F25"/>
      </a:dk2>
      <a:lt2>
        <a:srgbClr val="FC462D"/>
      </a:lt2>
      <a:accent1>
        <a:srgbClr val="EFEEFC"/>
      </a:accent1>
      <a:accent2>
        <a:srgbClr val="9BA6E9"/>
      </a:accent2>
      <a:accent3>
        <a:srgbClr val="FFFFFF"/>
      </a:accent3>
      <a:accent4>
        <a:srgbClr val="F7D238"/>
      </a:accent4>
      <a:accent5>
        <a:srgbClr val="FFFFFF"/>
      </a:accent5>
      <a:accent6>
        <a:srgbClr val="FFFFFF"/>
      </a:accent6>
      <a:hlink>
        <a:srgbClr val="1D0D8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5696</Words>
  <Application>WPS Presentation</Application>
  <PresentationFormat>On-screen Show (16:9)</PresentationFormat>
  <Paragraphs>169</Paragraphs>
  <Slides>16</Slides>
  <Notes>11</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16</vt:i4>
      </vt:variant>
    </vt:vector>
  </HeadingPairs>
  <TitlesOfParts>
    <vt:vector size="30" baseType="lpstr">
      <vt:lpstr>Arial</vt:lpstr>
      <vt:lpstr>SimSun</vt:lpstr>
      <vt:lpstr>Wingdings</vt:lpstr>
      <vt:lpstr>Arial</vt:lpstr>
      <vt:lpstr>Open Sans</vt:lpstr>
      <vt:lpstr>Roboto Condensed Light</vt:lpstr>
      <vt:lpstr>Inconsolata</vt:lpstr>
      <vt:lpstr>Josefin Sans</vt:lpstr>
      <vt:lpstr>Times New Roman</vt:lpstr>
      <vt:lpstr>Söhne</vt:lpstr>
      <vt:lpstr>Segoe Print</vt:lpstr>
      <vt:lpstr>Microsoft YaHei</vt:lpstr>
      <vt:lpstr>Arial Unicode MS</vt:lpstr>
      <vt:lpstr>Alcoholism Treatment Drugs Breakthrough by Slidesgo</vt:lpstr>
      <vt:lpstr>Drug Review Analysis By Multifaceted ML Techniques  By  Shravya Kolluri  Chethana Kadirimangalam Suma Durga Bommasani   </vt:lpstr>
      <vt:lpstr>4</vt:lpstr>
      <vt:lpstr>Drug Review Analysis is a crucial area of study in the field of healthcare and pharmaceuticals. With the widespread availability of online platforms where users share their experiences with various medications, there exists a wealth of valuable data that can be analyzed to gain insights into the effectiveness, side effects, and overall sentiment surrounding different drugs. In this project, we delve into the realm of drug review analysis, aiming to extract meaningful patterns and information from a large dataset of drug reviews.</vt:lpstr>
      <vt:lpstr>Problem Statement</vt:lpstr>
      <vt:lpstr>Dataset loading and Overview</vt:lpstr>
      <vt:lpstr>Data Pre-Processing</vt:lpstr>
      <vt:lpstr>Exploratory Data Analysis</vt:lpstr>
      <vt:lpstr>PowerPoint 演示文稿</vt:lpstr>
      <vt:lpstr>201</vt:lpstr>
      <vt:lpstr>Performs sentiment analysis for each of the top 10 drugs separately. Counts the number of reviews with positive, negative, and neutral sentiments for each drug.</vt:lpstr>
      <vt:lpstr>PowerPoint 演示文稿</vt:lpstr>
      <vt:lpstr>Random Forest Classifier</vt:lpstr>
      <vt:lpstr>Stacking Classifier</vt:lpstr>
      <vt:lpstr>Dense Neural Network (DNN) model</vt:lpstr>
      <vt:lpstr>Conclusion</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Drug Review Analysis By Multifaceted ML Techniques  By  Shravya Kolluri  Chethana Kadirimangalam Suma Durga Bommasani   </dc:title>
  <dc:creator>shravya kolluri</dc:creator>
  <cp:lastModifiedBy>Chethana Kadirimangalam</cp:lastModifiedBy>
  <cp:revision>2</cp:revision>
  <dcterms:created xsi:type="dcterms:W3CDTF">2024-06-03T19:56:26Z</dcterms:created>
  <dcterms:modified xsi:type="dcterms:W3CDTF">2024-06-03T19:58:02Z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D7C5BD98E3F040FE9626D2C9D3432E60_12</vt:lpwstr>
  </property>
  <property fmtid="{D5CDD505-2E9C-101B-9397-08002B2CF9AE}" pid="3" name="KSOProductBuildVer">
    <vt:lpwstr>1033-12.2.0.16909</vt:lpwstr>
  </property>
</Properties>
</file>